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webextensions/taskpanes.xml" ContentType="application/vnd.ms-office.webextensiontaskpanes+xml"/>
  <Override PartName="/ppt/webextensions/webextension1.xml" ContentType="application/vnd.ms-office.webextension+xml"/>
  <Override PartName="/ppt/webextensions/webextension2.xml" ContentType="application/vnd.ms-office.webextension+xml"/>
  <Override PartName="/ppt/webextensions/webextension3.xml" ContentType="application/vnd.ms-office.webextension+xml"/>
  <Override PartName="/ppt/webextensions/webextension4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5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52" r:id="rId1"/>
  </p:sldMasterIdLst>
  <p:notesMasterIdLst>
    <p:notesMasterId r:id="rId37"/>
  </p:notesMasterIdLst>
  <p:sldIdLst>
    <p:sldId id="697" r:id="rId2"/>
    <p:sldId id="696" r:id="rId3"/>
    <p:sldId id="690" r:id="rId4"/>
    <p:sldId id="691" r:id="rId5"/>
    <p:sldId id="692" r:id="rId6"/>
    <p:sldId id="639" r:id="rId7"/>
    <p:sldId id="699" r:id="rId8"/>
    <p:sldId id="700" r:id="rId9"/>
    <p:sldId id="640" r:id="rId10"/>
    <p:sldId id="693" r:id="rId11"/>
    <p:sldId id="701" r:id="rId12"/>
    <p:sldId id="702" r:id="rId13"/>
    <p:sldId id="695" r:id="rId14"/>
    <p:sldId id="698" r:id="rId15"/>
    <p:sldId id="644" r:id="rId16"/>
    <p:sldId id="673" r:id="rId17"/>
    <p:sldId id="674" r:id="rId18"/>
    <p:sldId id="675" r:id="rId19"/>
    <p:sldId id="676" r:id="rId20"/>
    <p:sldId id="678" r:id="rId21"/>
    <p:sldId id="681" r:id="rId22"/>
    <p:sldId id="682" r:id="rId23"/>
    <p:sldId id="686" r:id="rId24"/>
    <p:sldId id="683" r:id="rId25"/>
    <p:sldId id="684" r:id="rId26"/>
    <p:sldId id="685" r:id="rId27"/>
    <p:sldId id="688" r:id="rId28"/>
    <p:sldId id="703" r:id="rId29"/>
    <p:sldId id="704" r:id="rId30"/>
    <p:sldId id="705" r:id="rId31"/>
    <p:sldId id="706" r:id="rId32"/>
    <p:sldId id="707" r:id="rId33"/>
    <p:sldId id="708" r:id="rId34"/>
    <p:sldId id="709" r:id="rId35"/>
    <p:sldId id="413" r:id="rId36"/>
  </p:sldIdLst>
  <p:sldSz cx="12192000" cy="6858000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A5450A32-DFA0-4417-9881-B50BC2B29595}">
          <p14:sldIdLst>
            <p14:sldId id="697"/>
            <p14:sldId id="696"/>
            <p14:sldId id="690"/>
            <p14:sldId id="691"/>
            <p14:sldId id="692"/>
            <p14:sldId id="639"/>
            <p14:sldId id="699"/>
            <p14:sldId id="700"/>
            <p14:sldId id="640"/>
            <p14:sldId id="693"/>
            <p14:sldId id="701"/>
            <p14:sldId id="702"/>
            <p14:sldId id="695"/>
            <p14:sldId id="698"/>
            <p14:sldId id="644"/>
            <p14:sldId id="673"/>
            <p14:sldId id="674"/>
            <p14:sldId id="675"/>
            <p14:sldId id="676"/>
            <p14:sldId id="678"/>
            <p14:sldId id="681"/>
            <p14:sldId id="682"/>
            <p14:sldId id="686"/>
            <p14:sldId id="683"/>
            <p14:sldId id="684"/>
            <p14:sldId id="685"/>
            <p14:sldId id="688"/>
            <p14:sldId id="703"/>
            <p14:sldId id="704"/>
            <p14:sldId id="705"/>
            <p14:sldId id="706"/>
            <p14:sldId id="707"/>
            <p14:sldId id="708"/>
            <p14:sldId id="709"/>
            <p14:sldId id="41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E3C6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7" autoAdjust="0"/>
    <p:restoredTop sz="93505" autoAdjust="0"/>
  </p:normalViewPr>
  <p:slideViewPr>
    <p:cSldViewPr snapToGrid="0">
      <p:cViewPr varScale="1">
        <p:scale>
          <a:sx n="79" d="100"/>
          <a:sy n="79" d="100"/>
        </p:scale>
        <p:origin x="773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hyperlink" Target="../../UPI/Baze%20legais%20PNDS/LEI%20PNDS/SERIE%20I%20N.%2066%20FINAL.pdf" TargetMode="External"/><Relationship Id="rId2" Type="http://schemas.openxmlformats.org/officeDocument/2006/relationships/hyperlink" Target="file:///D:\UPI\Baze%20legais%20PNDS\LEI%20PNDS\DM%2019.2024.%206%20marsu%20identifika%20prioridade.pdf" TargetMode="External"/><Relationship Id="rId1" Type="http://schemas.openxmlformats.org/officeDocument/2006/relationships/hyperlink" Target="file:///D:\UPI\Baze%20legais%20PNDS\LEI%20PNDS\DM%2085%20Servicus%20Municipais.pdf" TargetMode="External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hyperlink" Target="../../UPI/Baze%20legais%20PNDS/LEI%20PNDS/SERIE%20I%20N.%2066%20FINAL.pdf" TargetMode="External"/><Relationship Id="rId2" Type="http://schemas.openxmlformats.org/officeDocument/2006/relationships/hyperlink" Target="file:///D:\UPI\Baze%20legais%20PNDS\LEI%20PNDS\DM%2019.2024.%206%20marsu%20identifika%20prioridade.pdf" TargetMode="External"/><Relationship Id="rId1" Type="http://schemas.openxmlformats.org/officeDocument/2006/relationships/hyperlink" Target="file:///D:\UPI\Baze%20legais%20PNDS\LEI%20PNDS\DM%2085%20Servicus%20Municipais.pdf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B0064A5-C0FC-4362-9F7D-D91AC03FB693}" type="doc">
      <dgm:prSet loTypeId="urn:microsoft.com/office/officeart/2005/8/layout/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60503AC9-AB60-4EF7-8648-12DCEE03ED02}">
      <dgm:prSet custT="1"/>
      <dgm:spPr/>
      <dgm:t>
        <a:bodyPr/>
        <a:lstStyle/>
        <a:p>
          <a:r>
            <a:rPr lang="en-US" sz="2400" b="1" dirty="0" err="1">
              <a:solidFill>
                <a:schemeClr val="bg1"/>
              </a:solidFill>
              <a:latin typeface="Abadi" panose="020B0604020104020204" pitchFamily="34" charset="0"/>
            </a:rPr>
            <a:t>Tansa</a:t>
          </a:r>
          <a:r>
            <a:rPr lang="en-US" sz="2400" b="1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US" sz="2400" b="1" dirty="0" err="1">
              <a:solidFill>
                <a:schemeClr val="bg1"/>
              </a:solidFill>
              <a:latin typeface="Abadi" panose="020B0604020104020204" pitchFamily="34" charset="0"/>
            </a:rPr>
            <a:t>mak</a:t>
          </a:r>
          <a:r>
            <a:rPr lang="en-US" sz="2400" b="1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US" sz="2400" b="1" dirty="0" err="1">
              <a:solidFill>
                <a:schemeClr val="bg1"/>
              </a:solidFill>
              <a:latin typeface="Abadi" panose="020B0604020104020204" pitchFamily="34" charset="0"/>
            </a:rPr>
            <a:t>hamosu</a:t>
          </a:r>
          <a:r>
            <a:rPr lang="en-US" sz="2400" b="1" dirty="0">
              <a:solidFill>
                <a:schemeClr val="bg1"/>
              </a:solidFill>
              <a:latin typeface="Abadi" panose="020B0604020104020204" pitchFamily="34" charset="0"/>
            </a:rPr>
            <a:t> PNDS?</a:t>
          </a:r>
          <a:endParaRPr lang="en-US" sz="2400" dirty="0">
            <a:solidFill>
              <a:schemeClr val="bg1"/>
            </a:solidFill>
            <a:latin typeface="Abadi" panose="020B0604020104020204" pitchFamily="34" charset="0"/>
          </a:endParaRPr>
        </a:p>
      </dgm:t>
    </dgm:pt>
    <dgm:pt modelId="{643FE281-E518-45F7-A40F-93264ABCB299}" type="parTrans" cxnId="{E8876C94-144F-48D2-BE46-726B3970E6C5}">
      <dgm:prSet/>
      <dgm:spPr/>
      <dgm:t>
        <a:bodyPr/>
        <a:lstStyle/>
        <a:p>
          <a:endParaRPr lang="en-US" sz="1400">
            <a:latin typeface="Abadi" panose="020B0604020104020204" pitchFamily="34" charset="0"/>
          </a:endParaRPr>
        </a:p>
      </dgm:t>
    </dgm:pt>
    <dgm:pt modelId="{E30A40EC-4826-49C4-83FD-6AF988EA1B6B}" type="sibTrans" cxnId="{E8876C94-144F-48D2-BE46-726B3970E6C5}">
      <dgm:prSet/>
      <dgm:spPr/>
      <dgm:t>
        <a:bodyPr/>
        <a:lstStyle/>
        <a:p>
          <a:endParaRPr lang="en-US" sz="1400">
            <a:latin typeface="Abadi" panose="020B0604020104020204" pitchFamily="34" charset="0"/>
          </a:endParaRPr>
        </a:p>
      </dgm:t>
    </dgm:pt>
    <dgm:pt modelId="{6CFB0E3E-44BF-4EF5-8A0E-1F887832F8CE}">
      <dgm:prSet custT="1"/>
      <dgm:spPr>
        <a:noFill/>
      </dgm:spPr>
      <dgm:t>
        <a:bodyPr anchor="t"/>
        <a:lstStyle/>
        <a:p>
          <a:pPr algn="l">
            <a:lnSpc>
              <a:spcPct val="150000"/>
            </a:lnSpc>
          </a:pPr>
          <a:r>
            <a:rPr lang="en-US" sz="1400" dirty="0">
              <a:solidFill>
                <a:schemeClr val="bg1"/>
              </a:solidFill>
              <a:latin typeface="Abadi" panose="020B0604020104020204" pitchFamily="34" charset="0"/>
            </a:rPr>
            <a:t>Timor-Leste </a:t>
          </a:r>
          <a:r>
            <a:rPr lang="en-US" sz="1400" dirty="0" err="1">
              <a:solidFill>
                <a:schemeClr val="bg1"/>
              </a:solidFill>
              <a:latin typeface="Abadi" panose="020B0604020104020204" pitchFamily="34" charset="0"/>
            </a:rPr>
            <a:t>nia</a:t>
          </a:r>
          <a:r>
            <a:rPr lang="en-US" sz="14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US" sz="1400" dirty="0" err="1">
              <a:solidFill>
                <a:schemeClr val="bg1"/>
              </a:solidFill>
              <a:latin typeface="Abadi" panose="020B0604020104020204" pitchFamily="34" charset="0"/>
            </a:rPr>
            <a:t>Planu</a:t>
          </a:r>
          <a:r>
            <a:rPr lang="en-US" sz="14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US" sz="1400" dirty="0" err="1">
              <a:solidFill>
                <a:schemeClr val="bg1"/>
              </a:solidFill>
              <a:latin typeface="Abadi" panose="020B0604020104020204" pitchFamily="34" charset="0"/>
            </a:rPr>
            <a:t>Estratéjiku</a:t>
          </a:r>
          <a:r>
            <a:rPr lang="en-US" sz="14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US" sz="1400" dirty="0" err="1">
              <a:solidFill>
                <a:schemeClr val="bg1"/>
              </a:solidFill>
              <a:latin typeface="Abadi" panose="020B0604020104020204" pitchFamily="34" charset="0"/>
            </a:rPr>
            <a:t>ba</a:t>
          </a:r>
          <a:r>
            <a:rPr lang="en-US" sz="14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US" sz="1400" dirty="0" err="1">
              <a:solidFill>
                <a:schemeClr val="bg1"/>
              </a:solidFill>
              <a:latin typeface="Abadi" panose="020B0604020104020204" pitchFamily="34" charset="0"/>
            </a:rPr>
            <a:t>Dezenvolvimentu</a:t>
          </a:r>
          <a:r>
            <a:rPr lang="en-US" sz="14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US" sz="1400" dirty="0" err="1">
              <a:solidFill>
                <a:schemeClr val="bg1"/>
              </a:solidFill>
              <a:latin typeface="Abadi" panose="020B0604020104020204" pitchFamily="34" charset="0"/>
            </a:rPr>
            <a:t>Nasionál</a:t>
          </a:r>
          <a:r>
            <a:rPr lang="en-US" sz="1400" dirty="0">
              <a:solidFill>
                <a:schemeClr val="bg1"/>
              </a:solidFill>
              <a:latin typeface="Abadi" panose="020B0604020104020204" pitchFamily="34" charset="0"/>
            </a:rPr>
            <a:t> (PEDN) 2011-2030 </a:t>
          </a:r>
          <a:r>
            <a:rPr lang="en-US" sz="1400" dirty="0" err="1">
              <a:solidFill>
                <a:schemeClr val="bg1"/>
              </a:solidFill>
              <a:latin typeface="Abadi" panose="020B0604020104020204" pitchFamily="34" charset="0"/>
            </a:rPr>
            <a:t>defini</a:t>
          </a:r>
          <a:r>
            <a:rPr lang="en-US" sz="14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US" sz="1400" dirty="0" err="1">
              <a:solidFill>
                <a:schemeClr val="bg1"/>
              </a:solidFill>
              <a:latin typeface="Abadi" panose="020B0604020104020204" pitchFamily="34" charset="0"/>
            </a:rPr>
            <a:t>nasaun</a:t>
          </a:r>
          <a:r>
            <a:rPr lang="en-US" sz="14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US" sz="1400" dirty="0" err="1">
              <a:solidFill>
                <a:schemeClr val="bg1"/>
              </a:solidFill>
              <a:latin typeface="Abadi" panose="020B0604020104020204" pitchFamily="34" charset="0"/>
            </a:rPr>
            <a:t>nia</a:t>
          </a:r>
          <a:r>
            <a:rPr lang="en-US" sz="14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US" sz="1400" dirty="0" err="1">
              <a:solidFill>
                <a:schemeClr val="bg1"/>
              </a:solidFill>
              <a:latin typeface="Abadi" panose="020B0604020104020204" pitchFamily="34" charset="0"/>
            </a:rPr>
            <a:t>vizaun</a:t>
          </a:r>
          <a:r>
            <a:rPr lang="en-US" sz="14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US" sz="1400" dirty="0" err="1">
              <a:solidFill>
                <a:schemeClr val="bg1"/>
              </a:solidFill>
              <a:latin typeface="Abadi" panose="020B0604020104020204" pitchFamily="34" charset="0"/>
            </a:rPr>
            <a:t>ba</a:t>
          </a:r>
          <a:r>
            <a:rPr lang="en-US" sz="14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US" sz="1400" dirty="0" err="1">
              <a:solidFill>
                <a:schemeClr val="bg1"/>
              </a:solidFill>
              <a:latin typeface="Abadi" panose="020B0604020104020204" pitchFamily="34" charset="0"/>
            </a:rPr>
            <a:t>dezenvolvimentu</a:t>
          </a:r>
          <a:r>
            <a:rPr lang="en-US" sz="14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US" sz="1400" dirty="0" err="1">
              <a:solidFill>
                <a:schemeClr val="bg1"/>
              </a:solidFill>
              <a:latin typeface="Abadi" panose="020B0604020104020204" pitchFamily="34" charset="0"/>
            </a:rPr>
            <a:t>ekonómiku</a:t>
          </a:r>
          <a:r>
            <a:rPr lang="en-US" sz="1400" dirty="0">
              <a:solidFill>
                <a:schemeClr val="bg1"/>
              </a:solidFill>
              <a:latin typeface="Abadi" panose="020B0604020104020204" pitchFamily="34" charset="0"/>
            </a:rPr>
            <a:t> no </a:t>
          </a:r>
          <a:r>
            <a:rPr lang="en-US" sz="1400" dirty="0" err="1">
              <a:solidFill>
                <a:schemeClr val="bg1"/>
              </a:solidFill>
              <a:latin typeface="Abadi" panose="020B0604020104020204" pitchFamily="34" charset="0"/>
            </a:rPr>
            <a:t>sosiál</a:t>
          </a:r>
          <a:r>
            <a:rPr lang="en-US" sz="1400" dirty="0">
              <a:solidFill>
                <a:schemeClr val="bg1"/>
              </a:solidFill>
              <a:latin typeface="Abadi" panose="020B0604020104020204" pitchFamily="34" charset="0"/>
            </a:rPr>
            <a:t>.</a:t>
          </a:r>
        </a:p>
      </dgm:t>
    </dgm:pt>
    <dgm:pt modelId="{264B15A8-34FD-4B5C-AF47-E151C066BFA2}" type="parTrans" cxnId="{E8C21B6E-DAD6-4FED-9A66-0059514032F8}">
      <dgm:prSet/>
      <dgm:spPr/>
      <dgm:t>
        <a:bodyPr/>
        <a:lstStyle/>
        <a:p>
          <a:endParaRPr lang="en-US" sz="1400">
            <a:latin typeface="Abadi" panose="020B0604020104020204" pitchFamily="34" charset="0"/>
          </a:endParaRPr>
        </a:p>
      </dgm:t>
    </dgm:pt>
    <dgm:pt modelId="{2EAC781B-03CE-4EBA-B07E-73CBBA256F57}" type="sibTrans" cxnId="{E8C21B6E-DAD6-4FED-9A66-0059514032F8}">
      <dgm:prSet/>
      <dgm:spPr/>
      <dgm:t>
        <a:bodyPr/>
        <a:lstStyle/>
        <a:p>
          <a:endParaRPr lang="en-US" sz="1400">
            <a:latin typeface="Abadi" panose="020B0604020104020204" pitchFamily="34" charset="0"/>
          </a:endParaRPr>
        </a:p>
      </dgm:t>
    </dgm:pt>
    <dgm:pt modelId="{8547081E-28AB-4D36-9D39-0FE82FF9E3C0}">
      <dgm:prSet custT="1"/>
      <dgm:spPr/>
      <dgm:t>
        <a:bodyPr/>
        <a:lstStyle/>
        <a:p>
          <a:r>
            <a:rPr lang="en-US" sz="2400" b="1" dirty="0">
              <a:solidFill>
                <a:schemeClr val="bg1"/>
              </a:solidFill>
              <a:latin typeface="Abadi" panose="020B0604020104020204" pitchFamily="34" charset="0"/>
            </a:rPr>
            <a:t>Saida </a:t>
          </a:r>
          <a:r>
            <a:rPr lang="en-US" sz="2400" b="1" dirty="0" err="1">
              <a:solidFill>
                <a:schemeClr val="bg1"/>
              </a:solidFill>
              <a:latin typeface="Abadi" panose="020B0604020104020204" pitchFamily="34" charset="0"/>
            </a:rPr>
            <a:t>mak</a:t>
          </a:r>
          <a:r>
            <a:rPr lang="en-US" sz="2400" b="1" dirty="0">
              <a:solidFill>
                <a:schemeClr val="bg1"/>
              </a:solidFill>
              <a:latin typeface="Abadi" panose="020B0604020104020204" pitchFamily="34" charset="0"/>
            </a:rPr>
            <a:t> PNDS?</a:t>
          </a:r>
          <a:endParaRPr lang="en-US" sz="2400" dirty="0">
            <a:solidFill>
              <a:schemeClr val="bg1"/>
            </a:solidFill>
            <a:latin typeface="Abadi" panose="020B0604020104020204" pitchFamily="34" charset="0"/>
          </a:endParaRPr>
        </a:p>
      </dgm:t>
    </dgm:pt>
    <dgm:pt modelId="{8AE66C07-5B9D-4508-AC20-9BE9F35334DF}" type="parTrans" cxnId="{8C638EB6-6F4C-45BB-86A8-4BD005E331E3}">
      <dgm:prSet/>
      <dgm:spPr/>
      <dgm:t>
        <a:bodyPr/>
        <a:lstStyle/>
        <a:p>
          <a:endParaRPr lang="en-US" sz="1400">
            <a:latin typeface="Abadi" panose="020B0604020104020204" pitchFamily="34" charset="0"/>
          </a:endParaRPr>
        </a:p>
      </dgm:t>
    </dgm:pt>
    <dgm:pt modelId="{8A742035-F449-4115-B26F-0FA30F224734}" type="sibTrans" cxnId="{8C638EB6-6F4C-45BB-86A8-4BD005E331E3}">
      <dgm:prSet/>
      <dgm:spPr/>
      <dgm:t>
        <a:bodyPr/>
        <a:lstStyle/>
        <a:p>
          <a:endParaRPr lang="en-US" sz="1400">
            <a:latin typeface="Abadi" panose="020B0604020104020204" pitchFamily="34" charset="0"/>
          </a:endParaRPr>
        </a:p>
      </dgm:t>
    </dgm:pt>
    <dgm:pt modelId="{56EF5078-A331-4C5A-A6E5-0560A73D9367}">
      <dgm:prSet custT="1"/>
      <dgm:spPr>
        <a:noFill/>
      </dgm:spPr>
      <dgm:t>
        <a:bodyPr/>
        <a:lstStyle/>
        <a:p>
          <a:pPr>
            <a:lnSpc>
              <a:spcPct val="150000"/>
            </a:lnSpc>
          </a:pPr>
          <a:r>
            <a:rPr lang="pt-BR" sz="1400" dirty="0">
              <a:solidFill>
                <a:schemeClr val="bg1"/>
              </a:solidFill>
              <a:latin typeface="Abadi" panose="020B0604020104020204" pitchFamily="34" charset="0"/>
            </a:rPr>
            <a:t>Programa Dezenvolvimentu Komunitariu </a:t>
          </a:r>
          <a:r>
            <a:rPr lang="en-US" sz="1400" dirty="0" err="1">
              <a:solidFill>
                <a:schemeClr val="bg1"/>
              </a:solidFill>
              <a:latin typeface="Abadi" panose="020B0604020104020204" pitchFamily="34" charset="0"/>
            </a:rPr>
            <a:t>ne'ebé</a:t>
          </a:r>
          <a:r>
            <a:rPr lang="pt-BR" sz="1400" dirty="0">
              <a:solidFill>
                <a:schemeClr val="bg1"/>
              </a:solidFill>
              <a:latin typeface="Abadi" panose="020B0604020104020204" pitchFamily="34" charset="0"/>
            </a:rPr>
            <a:t> implementa husi GoTL a</a:t>
          </a:r>
          <a:r>
            <a:rPr lang="en-US" sz="1400" dirty="0" err="1">
              <a:solidFill>
                <a:schemeClr val="bg1"/>
              </a:solidFill>
              <a:latin typeface="Abadi" panose="020B0604020104020204" pitchFamily="34" charset="0"/>
            </a:rPr>
            <a:t>tu</a:t>
          </a:r>
          <a:r>
            <a:rPr lang="en-US" sz="14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US" sz="1400" dirty="0" err="1">
              <a:solidFill>
                <a:schemeClr val="bg1"/>
              </a:solidFill>
              <a:latin typeface="Abadi" panose="020B0604020104020204" pitchFamily="34" charset="0"/>
            </a:rPr>
            <a:t>kontribui</a:t>
          </a:r>
          <a:r>
            <a:rPr lang="en-US" sz="14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US" sz="1400" dirty="0" err="1">
              <a:solidFill>
                <a:schemeClr val="bg1"/>
              </a:solidFill>
              <a:latin typeface="Abadi" panose="020B0604020104020204" pitchFamily="34" charset="0"/>
            </a:rPr>
            <a:t>ba</a:t>
          </a:r>
          <a:r>
            <a:rPr lang="en-US" sz="14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US" sz="1400" dirty="0" err="1">
              <a:solidFill>
                <a:schemeClr val="bg1"/>
              </a:solidFill>
              <a:latin typeface="Abadi" panose="020B0604020104020204" pitchFamily="34" charset="0"/>
            </a:rPr>
            <a:t>hadiak</a:t>
          </a:r>
          <a:r>
            <a:rPr lang="en-US" sz="14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US" sz="1400" dirty="0" err="1">
              <a:solidFill>
                <a:schemeClr val="bg1"/>
              </a:solidFill>
              <a:latin typeface="Abadi" panose="020B0604020104020204" pitchFamily="34" charset="0"/>
            </a:rPr>
            <a:t>infraestrutura</a:t>
          </a:r>
          <a:r>
            <a:rPr lang="en-US" sz="14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US" sz="1400" dirty="0" err="1">
              <a:solidFill>
                <a:schemeClr val="bg1"/>
              </a:solidFill>
              <a:latin typeface="Abadi" panose="020B0604020104020204" pitchFamily="34" charset="0"/>
            </a:rPr>
            <a:t>bazika</a:t>
          </a:r>
          <a:r>
            <a:rPr lang="en-US" sz="14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US" sz="1400" dirty="0" err="1">
              <a:solidFill>
                <a:schemeClr val="bg1"/>
              </a:solidFill>
              <a:latin typeface="Abadi" panose="020B0604020104020204" pitchFamily="34" charset="0"/>
            </a:rPr>
            <a:t>sira</a:t>
          </a:r>
          <a:r>
            <a:rPr lang="en-US" sz="14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US" sz="1400" dirty="0" err="1">
              <a:solidFill>
                <a:schemeClr val="bg1"/>
              </a:solidFill>
              <a:latin typeface="Abadi" panose="020B0604020104020204" pitchFamily="34" charset="0"/>
            </a:rPr>
            <a:t>ne'ebé</a:t>
          </a:r>
          <a:r>
            <a:rPr lang="en-US" sz="14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US" sz="1400" err="1">
              <a:solidFill>
                <a:schemeClr val="bg1"/>
              </a:solidFill>
              <a:latin typeface="Abadi" panose="020B0604020104020204" pitchFamily="34" charset="0"/>
            </a:rPr>
            <a:t>importante</a:t>
          </a:r>
          <a:r>
            <a:rPr lang="en-US" sz="140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US" sz="1400" smtClean="0">
              <a:solidFill>
                <a:schemeClr val="bg1"/>
              </a:solidFill>
              <a:latin typeface="Abadi" panose="020B0604020104020204" pitchFamily="34" charset="0"/>
            </a:rPr>
            <a:t>hodi </a:t>
          </a:r>
          <a:r>
            <a:rPr lang="en-US" sz="1400" dirty="0" err="1">
              <a:solidFill>
                <a:schemeClr val="bg1"/>
              </a:solidFill>
              <a:latin typeface="Abadi" panose="020B0604020104020204" pitchFamily="34" charset="0"/>
            </a:rPr>
            <a:t>melhoramentu</a:t>
          </a:r>
          <a:r>
            <a:rPr lang="en-US" sz="14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US" sz="1400" dirty="0" err="1">
              <a:solidFill>
                <a:schemeClr val="bg1"/>
              </a:solidFill>
              <a:latin typeface="Abadi" panose="020B0604020104020204" pitchFamily="34" charset="0"/>
            </a:rPr>
            <a:t>atendimentu</a:t>
          </a:r>
          <a:r>
            <a:rPr lang="en-US" sz="14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US" sz="1400" dirty="0" err="1">
              <a:solidFill>
                <a:schemeClr val="bg1"/>
              </a:solidFill>
              <a:latin typeface="Abadi" panose="020B0604020104020204" pitchFamily="34" charset="0"/>
            </a:rPr>
            <a:t>servisu</a:t>
          </a:r>
          <a:r>
            <a:rPr lang="en-US" sz="14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US" sz="1400" dirty="0" err="1">
              <a:solidFill>
                <a:schemeClr val="bg1"/>
              </a:solidFill>
              <a:latin typeface="Abadi" panose="020B0604020104020204" pitchFamily="34" charset="0"/>
            </a:rPr>
            <a:t>publiku</a:t>
          </a:r>
          <a:r>
            <a:rPr lang="en-US" sz="14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US" sz="1400" dirty="0" err="1">
              <a:solidFill>
                <a:schemeClr val="bg1"/>
              </a:solidFill>
              <a:latin typeface="Abadi" panose="020B0604020104020204" pitchFamily="34" charset="0"/>
            </a:rPr>
            <a:t>hahuu</a:t>
          </a:r>
          <a:r>
            <a:rPr lang="en-US" sz="14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US" sz="1400" dirty="0" err="1">
              <a:solidFill>
                <a:schemeClr val="bg1"/>
              </a:solidFill>
              <a:latin typeface="Abadi" panose="020B0604020104020204" pitchFamily="34" charset="0"/>
            </a:rPr>
            <a:t>husi</a:t>
          </a:r>
          <a:r>
            <a:rPr lang="en-US" sz="14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US" sz="1400" dirty="0" err="1">
              <a:solidFill>
                <a:schemeClr val="bg1"/>
              </a:solidFill>
              <a:latin typeface="Abadi" panose="020B0604020104020204" pitchFamily="34" charset="0"/>
            </a:rPr>
            <a:t>nivel</a:t>
          </a:r>
          <a:r>
            <a:rPr lang="en-US" sz="14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pt-BR" sz="1400" dirty="0">
              <a:solidFill>
                <a:schemeClr val="bg1"/>
              </a:solidFill>
              <a:latin typeface="Abadi" panose="020B0604020104020204" pitchFamily="34" charset="0"/>
            </a:rPr>
            <a:t>aldeia, suku, postu, munisipiu.</a:t>
          </a:r>
          <a:endParaRPr lang="en-US" sz="1400" dirty="0">
            <a:solidFill>
              <a:schemeClr val="bg1"/>
            </a:solidFill>
            <a:latin typeface="Abadi" panose="020B0604020104020204" pitchFamily="34" charset="0"/>
          </a:endParaRPr>
        </a:p>
      </dgm:t>
    </dgm:pt>
    <dgm:pt modelId="{49068474-095F-4AE9-85FD-0E6BEBF4388D}" type="parTrans" cxnId="{09C8C3DF-CFA1-4751-B867-ADDA9DC79721}">
      <dgm:prSet/>
      <dgm:spPr/>
      <dgm:t>
        <a:bodyPr/>
        <a:lstStyle/>
        <a:p>
          <a:endParaRPr lang="en-US" sz="1400">
            <a:latin typeface="Abadi" panose="020B0604020104020204" pitchFamily="34" charset="0"/>
          </a:endParaRPr>
        </a:p>
      </dgm:t>
    </dgm:pt>
    <dgm:pt modelId="{EE2229FE-A61C-444A-B2BF-C80654C35556}" type="sibTrans" cxnId="{09C8C3DF-CFA1-4751-B867-ADDA9DC79721}">
      <dgm:prSet/>
      <dgm:spPr/>
      <dgm:t>
        <a:bodyPr/>
        <a:lstStyle/>
        <a:p>
          <a:endParaRPr lang="en-US" sz="1400">
            <a:latin typeface="Abadi" panose="020B0604020104020204" pitchFamily="34" charset="0"/>
          </a:endParaRPr>
        </a:p>
      </dgm:t>
    </dgm:pt>
    <dgm:pt modelId="{41AFD7FC-315F-4238-B2AF-809C08AF32EE}">
      <dgm:prSet custT="1"/>
      <dgm:spPr/>
      <dgm:t>
        <a:bodyPr/>
        <a:lstStyle/>
        <a:p>
          <a:r>
            <a:rPr lang="en-US" sz="2400" b="1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US" sz="2400" b="1" dirty="0" err="1">
              <a:solidFill>
                <a:schemeClr val="bg1"/>
              </a:solidFill>
              <a:latin typeface="Abadi" panose="020B0604020104020204" pitchFamily="34" charset="0"/>
            </a:rPr>
            <a:t>Aprosimasaun</a:t>
          </a:r>
          <a:r>
            <a:rPr lang="en-US" sz="2400" b="1" dirty="0">
              <a:solidFill>
                <a:schemeClr val="bg1"/>
              </a:solidFill>
              <a:latin typeface="Abadi" panose="020B0604020104020204" pitchFamily="34" charset="0"/>
            </a:rPr>
            <a:t> PNDS</a:t>
          </a:r>
          <a:endParaRPr lang="en-US" sz="2400" dirty="0">
            <a:solidFill>
              <a:schemeClr val="bg1"/>
            </a:solidFill>
            <a:latin typeface="Abadi" panose="020B0604020104020204" pitchFamily="34" charset="0"/>
          </a:endParaRPr>
        </a:p>
      </dgm:t>
    </dgm:pt>
    <dgm:pt modelId="{8E4D93C9-8E83-48D2-9DF9-C46C1FCFA513}" type="parTrans" cxnId="{EA19022F-F12B-467F-8D98-BFF287DDD5E1}">
      <dgm:prSet/>
      <dgm:spPr/>
      <dgm:t>
        <a:bodyPr/>
        <a:lstStyle/>
        <a:p>
          <a:endParaRPr lang="en-US" sz="1400">
            <a:latin typeface="Abadi" panose="020B0604020104020204" pitchFamily="34" charset="0"/>
          </a:endParaRPr>
        </a:p>
      </dgm:t>
    </dgm:pt>
    <dgm:pt modelId="{82EB7F8D-B79B-4E82-BABC-537077A222A0}" type="sibTrans" cxnId="{EA19022F-F12B-467F-8D98-BFF287DDD5E1}">
      <dgm:prSet/>
      <dgm:spPr/>
      <dgm:t>
        <a:bodyPr/>
        <a:lstStyle/>
        <a:p>
          <a:endParaRPr lang="en-US" sz="1400">
            <a:latin typeface="Abadi" panose="020B0604020104020204" pitchFamily="34" charset="0"/>
          </a:endParaRPr>
        </a:p>
      </dgm:t>
    </dgm:pt>
    <dgm:pt modelId="{CCE47A03-9A3B-4819-A976-08ED6A615763}">
      <dgm:prSet custT="1"/>
      <dgm:spPr>
        <a:noFill/>
      </dgm:spPr>
      <dgm:t>
        <a:bodyPr/>
        <a:lstStyle/>
        <a:p>
          <a:pPr>
            <a:lnSpc>
              <a:spcPct val="150000"/>
            </a:lnSpc>
          </a:pPr>
          <a:r>
            <a:rPr lang="en-AU" sz="1400" dirty="0" err="1">
              <a:solidFill>
                <a:schemeClr val="bg1"/>
              </a:solidFill>
              <a:latin typeface="Abadi" panose="020B0604020104020204" pitchFamily="34" charset="0"/>
            </a:rPr>
            <a:t>Komunidade</a:t>
          </a:r>
          <a:r>
            <a:rPr lang="en-AU" sz="14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AU" sz="1400" dirty="0" err="1">
              <a:solidFill>
                <a:schemeClr val="bg1"/>
              </a:solidFill>
              <a:latin typeface="Abadi" panose="020B0604020104020204" pitchFamily="34" charset="0"/>
            </a:rPr>
            <a:t>servisu</a:t>
          </a:r>
          <a:r>
            <a:rPr lang="en-AU" sz="14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AU" sz="1400" dirty="0" err="1">
              <a:solidFill>
                <a:schemeClr val="bg1"/>
              </a:solidFill>
              <a:latin typeface="Abadi" panose="020B0604020104020204" pitchFamily="34" charset="0"/>
            </a:rPr>
            <a:t>hamutuk</a:t>
          </a:r>
          <a:r>
            <a:rPr lang="en-AU" sz="14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AU" sz="1400" dirty="0" err="1">
              <a:solidFill>
                <a:schemeClr val="bg1"/>
              </a:solidFill>
              <a:latin typeface="Abadi" panose="020B0604020104020204" pitchFamily="34" charset="0"/>
            </a:rPr>
            <a:t>hodi</a:t>
          </a:r>
          <a:r>
            <a:rPr lang="en-AU" sz="14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AU" sz="1400" dirty="0" err="1">
              <a:solidFill>
                <a:schemeClr val="bg1"/>
              </a:solidFill>
              <a:latin typeface="Abadi" panose="020B0604020104020204" pitchFamily="34" charset="0"/>
            </a:rPr>
            <a:t>hadiak</a:t>
          </a:r>
          <a:r>
            <a:rPr lang="en-AU" sz="14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AU" sz="1400" dirty="0" err="1">
              <a:solidFill>
                <a:schemeClr val="bg1"/>
              </a:solidFill>
              <a:latin typeface="Abadi" panose="020B0604020104020204" pitchFamily="34" charset="0"/>
            </a:rPr>
            <a:t>sira</a:t>
          </a:r>
          <a:r>
            <a:rPr lang="en-AU" sz="14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AU" sz="1400" dirty="0" err="1">
              <a:solidFill>
                <a:schemeClr val="bg1"/>
              </a:solidFill>
              <a:latin typeface="Abadi" panose="020B0604020104020204" pitchFamily="34" charset="0"/>
            </a:rPr>
            <a:t>nia</a:t>
          </a:r>
          <a:r>
            <a:rPr lang="en-AU" sz="1400" dirty="0">
              <a:solidFill>
                <a:schemeClr val="bg1"/>
              </a:solidFill>
              <a:latin typeface="Abadi" panose="020B0604020104020204" pitchFamily="34" charset="0"/>
            </a:rPr>
            <a:t> Suku no Aldeia</a:t>
          </a:r>
          <a:endParaRPr lang="en-US" sz="1400" dirty="0">
            <a:solidFill>
              <a:schemeClr val="bg1"/>
            </a:solidFill>
            <a:latin typeface="Abadi" panose="020B0604020104020204" pitchFamily="34" charset="0"/>
          </a:endParaRPr>
        </a:p>
      </dgm:t>
    </dgm:pt>
    <dgm:pt modelId="{81C6847B-ADE9-4986-86E0-10350F12F9DB}" type="parTrans" cxnId="{334A2C68-154B-490E-9693-276C2E3E012E}">
      <dgm:prSet/>
      <dgm:spPr/>
      <dgm:t>
        <a:bodyPr/>
        <a:lstStyle/>
        <a:p>
          <a:endParaRPr lang="en-US" sz="1400">
            <a:latin typeface="Abadi" panose="020B0604020104020204" pitchFamily="34" charset="0"/>
          </a:endParaRPr>
        </a:p>
      </dgm:t>
    </dgm:pt>
    <dgm:pt modelId="{86DB7C81-BC4E-45A7-9B23-105724F21A4A}" type="sibTrans" cxnId="{334A2C68-154B-490E-9693-276C2E3E012E}">
      <dgm:prSet/>
      <dgm:spPr/>
      <dgm:t>
        <a:bodyPr/>
        <a:lstStyle/>
        <a:p>
          <a:endParaRPr lang="en-US" sz="1400">
            <a:latin typeface="Abadi" panose="020B0604020104020204" pitchFamily="34" charset="0"/>
          </a:endParaRPr>
        </a:p>
      </dgm:t>
    </dgm:pt>
    <dgm:pt modelId="{81E5DDD2-ABCF-4054-82B7-B31F6A69886E}">
      <dgm:prSet custT="1"/>
      <dgm:spPr>
        <a:noFill/>
      </dgm:spPr>
      <dgm:t>
        <a:bodyPr/>
        <a:lstStyle/>
        <a:p>
          <a:pPr>
            <a:lnSpc>
              <a:spcPct val="150000"/>
            </a:lnSpc>
          </a:pPr>
          <a:r>
            <a:rPr lang="en-AU" sz="1400" dirty="0" err="1">
              <a:solidFill>
                <a:schemeClr val="bg1"/>
              </a:solidFill>
              <a:latin typeface="Abadi" panose="020B0604020104020204" pitchFamily="34" charset="0"/>
            </a:rPr>
            <a:t>Komunidade</a:t>
          </a:r>
          <a:r>
            <a:rPr lang="en-AU" sz="14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AU" sz="1400" dirty="0" err="1">
              <a:solidFill>
                <a:schemeClr val="bg1"/>
              </a:solidFill>
              <a:latin typeface="Abadi" panose="020B0604020104020204" pitchFamily="34" charset="0"/>
            </a:rPr>
            <a:t>identifika</a:t>
          </a:r>
          <a:r>
            <a:rPr lang="en-AU" sz="14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AU" sz="1400" dirty="0" err="1">
              <a:solidFill>
                <a:schemeClr val="bg1"/>
              </a:solidFill>
              <a:latin typeface="Abadi" panose="020B0604020104020204" pitchFamily="34" charset="0"/>
            </a:rPr>
            <a:t>sira</a:t>
          </a:r>
          <a:r>
            <a:rPr lang="en-AU" sz="14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AU" sz="1400" dirty="0" err="1">
              <a:solidFill>
                <a:schemeClr val="bg1"/>
              </a:solidFill>
              <a:latin typeface="Abadi" panose="020B0604020104020204" pitchFamily="34" charset="0"/>
            </a:rPr>
            <a:t>nia</a:t>
          </a:r>
          <a:r>
            <a:rPr lang="en-AU" sz="14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AU" sz="1400" dirty="0" err="1">
              <a:solidFill>
                <a:schemeClr val="bg1"/>
              </a:solidFill>
              <a:latin typeface="Abadi" panose="020B0604020104020204" pitchFamily="34" charset="0"/>
            </a:rPr>
            <a:t>nesesidades</a:t>
          </a:r>
          <a:r>
            <a:rPr lang="en-AU" sz="14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AU" sz="1400" dirty="0" err="1">
              <a:solidFill>
                <a:schemeClr val="bg1"/>
              </a:solidFill>
              <a:latin typeface="Abadi" panose="020B0604020104020204" pitchFamily="34" charset="0"/>
            </a:rPr>
            <a:t>ba</a:t>
          </a:r>
          <a:r>
            <a:rPr lang="en-AU" sz="14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AU" sz="1400" dirty="0" err="1">
              <a:solidFill>
                <a:schemeClr val="bg1"/>
              </a:solidFill>
              <a:latin typeface="Abadi" panose="020B0604020104020204" pitchFamily="34" charset="0"/>
            </a:rPr>
            <a:t>infraestrutura</a:t>
          </a:r>
          <a:r>
            <a:rPr lang="en-AU" sz="14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AU" sz="1400" dirty="0" err="1">
              <a:solidFill>
                <a:schemeClr val="bg1"/>
              </a:solidFill>
              <a:latin typeface="Abadi" panose="020B0604020104020204" pitchFamily="34" charset="0"/>
            </a:rPr>
            <a:t>bazika</a:t>
          </a:r>
          <a:r>
            <a:rPr lang="en-AU" sz="14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AU" sz="1400" dirty="0" err="1">
              <a:solidFill>
                <a:schemeClr val="bg1"/>
              </a:solidFill>
              <a:latin typeface="Abadi" panose="020B0604020104020204" pitchFamily="34" charset="0"/>
            </a:rPr>
            <a:t>ne’ebe</a:t>
          </a:r>
          <a:r>
            <a:rPr lang="en-AU" sz="14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AU" sz="1400" dirty="0" err="1">
              <a:solidFill>
                <a:schemeClr val="bg1"/>
              </a:solidFill>
              <a:latin typeface="Abadi" panose="020B0604020104020204" pitchFamily="34" charset="0"/>
            </a:rPr>
            <a:t>presiza</a:t>
          </a:r>
          <a:r>
            <a:rPr lang="en-AU" sz="14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AU" sz="1400" dirty="0" err="1">
              <a:solidFill>
                <a:schemeClr val="bg1"/>
              </a:solidFill>
              <a:latin typeface="Abadi" panose="020B0604020104020204" pitchFamily="34" charset="0"/>
            </a:rPr>
            <a:t>harii</a:t>
          </a:r>
          <a:r>
            <a:rPr lang="en-AU" sz="1400" dirty="0">
              <a:solidFill>
                <a:schemeClr val="bg1"/>
              </a:solidFill>
              <a:latin typeface="Abadi" panose="020B0604020104020204" pitchFamily="34" charset="0"/>
            </a:rPr>
            <a:t> no </a:t>
          </a:r>
          <a:r>
            <a:rPr lang="en-AU" sz="1400" dirty="0" err="1">
              <a:solidFill>
                <a:schemeClr val="bg1"/>
              </a:solidFill>
              <a:latin typeface="Abadi" panose="020B0604020104020204" pitchFamily="34" charset="0"/>
            </a:rPr>
            <a:t>hadiak</a:t>
          </a:r>
          <a:r>
            <a:rPr lang="en-AU" sz="14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endParaRPr lang="en-US" sz="1400" dirty="0">
            <a:solidFill>
              <a:schemeClr val="bg1"/>
            </a:solidFill>
            <a:latin typeface="Abadi" panose="020B0604020104020204" pitchFamily="34" charset="0"/>
          </a:endParaRPr>
        </a:p>
      </dgm:t>
    </dgm:pt>
    <dgm:pt modelId="{BA5F1AAA-CC50-44F2-B1C2-F503B6695B42}" type="parTrans" cxnId="{5E75EF2E-FD70-41D7-87DA-8DABB5140CAB}">
      <dgm:prSet/>
      <dgm:spPr/>
      <dgm:t>
        <a:bodyPr/>
        <a:lstStyle/>
        <a:p>
          <a:endParaRPr lang="en-US" sz="1400">
            <a:latin typeface="Abadi" panose="020B0604020104020204" pitchFamily="34" charset="0"/>
          </a:endParaRPr>
        </a:p>
      </dgm:t>
    </dgm:pt>
    <dgm:pt modelId="{71647314-DE0C-43FC-8A2F-1058F6CF7A59}" type="sibTrans" cxnId="{5E75EF2E-FD70-41D7-87DA-8DABB5140CAB}">
      <dgm:prSet/>
      <dgm:spPr/>
      <dgm:t>
        <a:bodyPr/>
        <a:lstStyle/>
        <a:p>
          <a:endParaRPr lang="en-US" sz="1400">
            <a:latin typeface="Abadi" panose="020B0604020104020204" pitchFamily="34" charset="0"/>
          </a:endParaRPr>
        </a:p>
      </dgm:t>
    </dgm:pt>
    <dgm:pt modelId="{8538D496-BD4B-49A7-9164-10758684E5FB}">
      <dgm:prSet custT="1"/>
      <dgm:spPr>
        <a:noFill/>
      </dgm:spPr>
      <dgm:t>
        <a:bodyPr/>
        <a:lstStyle/>
        <a:p>
          <a:pPr>
            <a:lnSpc>
              <a:spcPct val="150000"/>
            </a:lnSpc>
          </a:pPr>
          <a:r>
            <a:rPr lang="en-AU" sz="1400" dirty="0" err="1">
              <a:solidFill>
                <a:schemeClr val="bg1"/>
              </a:solidFill>
              <a:latin typeface="Abadi" panose="020B0604020104020204" pitchFamily="34" charset="0"/>
            </a:rPr>
            <a:t>Komunidade</a:t>
          </a:r>
          <a:r>
            <a:rPr lang="en-AU" sz="14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AU" sz="1400" dirty="0" err="1">
              <a:solidFill>
                <a:schemeClr val="bg1"/>
              </a:solidFill>
              <a:latin typeface="Abadi" panose="020B0604020104020204" pitchFamily="34" charset="0"/>
            </a:rPr>
            <a:t>prepara</a:t>
          </a:r>
          <a:r>
            <a:rPr lang="en-AU" sz="14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AU" sz="1400" dirty="0" err="1">
              <a:solidFill>
                <a:schemeClr val="bg1"/>
              </a:solidFill>
              <a:latin typeface="Abadi" panose="020B0604020104020204" pitchFamily="34" charset="0"/>
            </a:rPr>
            <a:t>rasik</a:t>
          </a:r>
          <a:r>
            <a:rPr lang="en-AU" sz="14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AU" sz="1400" dirty="0" err="1">
              <a:solidFill>
                <a:schemeClr val="bg1"/>
              </a:solidFill>
              <a:latin typeface="Abadi" panose="020B0604020104020204" pitchFamily="34" charset="0"/>
            </a:rPr>
            <a:t>sira</a:t>
          </a:r>
          <a:r>
            <a:rPr lang="en-AU" sz="14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AU" sz="1400" dirty="0" err="1">
              <a:solidFill>
                <a:schemeClr val="bg1"/>
              </a:solidFill>
              <a:latin typeface="Abadi" panose="020B0604020104020204" pitchFamily="34" charset="0"/>
            </a:rPr>
            <a:t>nia</a:t>
          </a:r>
          <a:r>
            <a:rPr lang="en-AU" sz="14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AU" sz="1400" dirty="0" err="1">
              <a:solidFill>
                <a:schemeClr val="bg1"/>
              </a:solidFill>
              <a:latin typeface="Abadi" panose="020B0604020104020204" pitchFamily="34" charset="0"/>
            </a:rPr>
            <a:t>proposta</a:t>
          </a:r>
          <a:r>
            <a:rPr lang="en-AU" sz="14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AU" sz="1400" dirty="0" err="1">
              <a:solidFill>
                <a:schemeClr val="bg1"/>
              </a:solidFill>
              <a:latin typeface="Abadi" panose="020B0604020104020204" pitchFamily="34" charset="0"/>
            </a:rPr>
            <a:t>projetu</a:t>
          </a:r>
          <a:r>
            <a:rPr lang="en-AU" sz="14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AU" sz="1400" dirty="0" err="1">
              <a:solidFill>
                <a:schemeClr val="bg1"/>
              </a:solidFill>
              <a:latin typeface="Abadi" panose="020B0604020104020204" pitchFamily="34" charset="0"/>
            </a:rPr>
            <a:t>ho</a:t>
          </a:r>
          <a:r>
            <a:rPr lang="en-AU" sz="14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AU" sz="1400" dirty="0" err="1">
              <a:solidFill>
                <a:schemeClr val="bg1"/>
              </a:solidFill>
              <a:latin typeface="Abadi" panose="020B0604020104020204" pitchFamily="34" charset="0"/>
            </a:rPr>
            <a:t>apoiu</a:t>
          </a:r>
          <a:r>
            <a:rPr lang="en-AU" sz="14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AU" sz="1400" dirty="0" err="1">
              <a:solidFill>
                <a:schemeClr val="bg1"/>
              </a:solidFill>
              <a:latin typeface="Abadi" panose="020B0604020104020204" pitchFamily="34" charset="0"/>
            </a:rPr>
            <a:t>tekniku</a:t>
          </a:r>
          <a:r>
            <a:rPr lang="en-AU" sz="14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AU" sz="1400" dirty="0" err="1">
              <a:solidFill>
                <a:schemeClr val="bg1"/>
              </a:solidFill>
              <a:latin typeface="Abadi" panose="020B0604020104020204" pitchFamily="34" charset="0"/>
            </a:rPr>
            <a:t>husi</a:t>
          </a:r>
          <a:r>
            <a:rPr lang="en-AU" sz="14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AU" sz="1400" dirty="0" err="1">
              <a:solidFill>
                <a:schemeClr val="bg1"/>
              </a:solidFill>
              <a:latin typeface="Abadi" panose="020B0604020104020204" pitchFamily="34" charset="0"/>
            </a:rPr>
            <a:t>fasilitador</a:t>
          </a:r>
          <a:r>
            <a:rPr lang="en-AU" sz="14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AU" sz="1400" dirty="0" err="1">
              <a:solidFill>
                <a:schemeClr val="bg1"/>
              </a:solidFill>
              <a:latin typeface="Abadi" panose="020B0604020104020204" pitchFamily="34" charset="0"/>
            </a:rPr>
            <a:t>Postu</a:t>
          </a:r>
          <a:r>
            <a:rPr lang="en-AU" sz="1400" dirty="0">
              <a:solidFill>
                <a:schemeClr val="bg1"/>
              </a:solidFill>
              <a:latin typeface="Abadi" panose="020B0604020104020204" pitchFamily="34" charset="0"/>
            </a:rPr>
            <a:t>.</a:t>
          </a:r>
          <a:endParaRPr lang="en-US" sz="1400" dirty="0">
            <a:solidFill>
              <a:schemeClr val="bg1"/>
            </a:solidFill>
            <a:latin typeface="Abadi" panose="020B0604020104020204" pitchFamily="34" charset="0"/>
          </a:endParaRPr>
        </a:p>
      </dgm:t>
    </dgm:pt>
    <dgm:pt modelId="{D715E720-4B7B-4D38-BEC4-DD0163DD91AE}" type="parTrans" cxnId="{0D042C26-0C7F-44F9-BB5D-69514D5CDC76}">
      <dgm:prSet/>
      <dgm:spPr/>
      <dgm:t>
        <a:bodyPr/>
        <a:lstStyle/>
        <a:p>
          <a:endParaRPr lang="en-US" sz="1400">
            <a:latin typeface="Abadi" panose="020B0604020104020204" pitchFamily="34" charset="0"/>
          </a:endParaRPr>
        </a:p>
      </dgm:t>
    </dgm:pt>
    <dgm:pt modelId="{34B380C2-C8DB-4831-84BB-8539229F88E8}" type="sibTrans" cxnId="{0D042C26-0C7F-44F9-BB5D-69514D5CDC76}">
      <dgm:prSet/>
      <dgm:spPr/>
      <dgm:t>
        <a:bodyPr/>
        <a:lstStyle/>
        <a:p>
          <a:endParaRPr lang="en-US" sz="1400">
            <a:latin typeface="Abadi" panose="020B0604020104020204" pitchFamily="34" charset="0"/>
          </a:endParaRPr>
        </a:p>
      </dgm:t>
    </dgm:pt>
    <dgm:pt modelId="{B22BA37A-DEBB-4DD4-A97A-F8091DC05475}">
      <dgm:prSet custT="1"/>
      <dgm:spPr>
        <a:noFill/>
      </dgm:spPr>
      <dgm:t>
        <a:bodyPr/>
        <a:lstStyle/>
        <a:p>
          <a:pPr>
            <a:lnSpc>
              <a:spcPct val="150000"/>
            </a:lnSpc>
          </a:pPr>
          <a:r>
            <a:rPr lang="en-AU" sz="1400">
              <a:solidFill>
                <a:schemeClr val="bg1"/>
              </a:solidFill>
              <a:latin typeface="Abadi" panose="020B0604020104020204" pitchFamily="34" charset="0"/>
            </a:rPr>
            <a:t>Governu fo apoiu finanseiru</a:t>
          </a:r>
          <a:endParaRPr lang="en-US" sz="1400">
            <a:solidFill>
              <a:schemeClr val="bg1"/>
            </a:solidFill>
            <a:latin typeface="Abadi" panose="020B0604020104020204" pitchFamily="34" charset="0"/>
          </a:endParaRPr>
        </a:p>
      </dgm:t>
    </dgm:pt>
    <dgm:pt modelId="{6953E4E6-A1EF-4439-B64F-83A006B2B63E}" type="parTrans" cxnId="{E66B5F7E-92ED-4018-A955-C1C352B65F6B}">
      <dgm:prSet/>
      <dgm:spPr/>
      <dgm:t>
        <a:bodyPr/>
        <a:lstStyle/>
        <a:p>
          <a:endParaRPr lang="en-US" sz="1400">
            <a:latin typeface="Abadi" panose="020B0604020104020204" pitchFamily="34" charset="0"/>
          </a:endParaRPr>
        </a:p>
      </dgm:t>
    </dgm:pt>
    <dgm:pt modelId="{E540F179-644C-4CBB-97C6-BA5B3F23D4FA}" type="sibTrans" cxnId="{E66B5F7E-92ED-4018-A955-C1C352B65F6B}">
      <dgm:prSet/>
      <dgm:spPr/>
      <dgm:t>
        <a:bodyPr/>
        <a:lstStyle/>
        <a:p>
          <a:endParaRPr lang="en-US" sz="1400">
            <a:latin typeface="Abadi" panose="020B0604020104020204" pitchFamily="34" charset="0"/>
          </a:endParaRPr>
        </a:p>
      </dgm:t>
    </dgm:pt>
    <dgm:pt modelId="{E6999A91-1C2B-44DF-8451-091CBC83BE64}">
      <dgm:prSet custT="1"/>
      <dgm:spPr>
        <a:noFill/>
      </dgm:spPr>
      <dgm:t>
        <a:bodyPr/>
        <a:lstStyle/>
        <a:p>
          <a:pPr>
            <a:lnSpc>
              <a:spcPct val="150000"/>
            </a:lnSpc>
          </a:pPr>
          <a:r>
            <a:rPr lang="en-AU" sz="1400" dirty="0" err="1">
              <a:solidFill>
                <a:schemeClr val="bg1"/>
              </a:solidFill>
              <a:latin typeface="Abadi" panose="020B0604020104020204" pitchFamily="34" charset="0"/>
            </a:rPr>
            <a:t>Komunidade</a:t>
          </a:r>
          <a:r>
            <a:rPr lang="en-AU" sz="14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AU" sz="1400" dirty="0" err="1">
              <a:solidFill>
                <a:schemeClr val="bg1"/>
              </a:solidFill>
              <a:latin typeface="Abadi" panose="020B0604020104020204" pitchFamily="34" charset="0"/>
            </a:rPr>
            <a:t>mak</a:t>
          </a:r>
          <a:r>
            <a:rPr lang="en-AU" sz="1400" dirty="0">
              <a:solidFill>
                <a:schemeClr val="bg1"/>
              </a:solidFill>
              <a:latin typeface="Abadi" panose="020B0604020104020204" pitchFamily="34" charset="0"/>
            </a:rPr>
            <a:t> halo </a:t>
          </a:r>
          <a:r>
            <a:rPr lang="en-AU" sz="1400" dirty="0" err="1">
              <a:solidFill>
                <a:schemeClr val="bg1"/>
              </a:solidFill>
              <a:latin typeface="Abadi" panose="020B0604020104020204" pitchFamily="34" charset="0"/>
            </a:rPr>
            <a:t>planu</a:t>
          </a:r>
          <a:r>
            <a:rPr lang="en-AU" sz="1400" dirty="0">
              <a:solidFill>
                <a:schemeClr val="bg1"/>
              </a:solidFill>
              <a:latin typeface="Abadi" panose="020B0604020104020204" pitchFamily="34" charset="0"/>
            </a:rPr>
            <a:t>, </a:t>
          </a:r>
          <a:r>
            <a:rPr lang="en-AU" sz="1400" dirty="0" err="1">
              <a:solidFill>
                <a:schemeClr val="bg1"/>
              </a:solidFill>
              <a:latin typeface="Abadi" panose="020B0604020104020204" pitchFamily="34" charset="0"/>
            </a:rPr>
            <a:t>implementa</a:t>
          </a:r>
          <a:r>
            <a:rPr lang="en-AU" sz="1400" dirty="0">
              <a:solidFill>
                <a:schemeClr val="bg1"/>
              </a:solidFill>
              <a:latin typeface="Abadi" panose="020B0604020104020204" pitchFamily="34" charset="0"/>
            </a:rPr>
            <a:t> no tau </a:t>
          </a:r>
          <a:r>
            <a:rPr lang="en-AU" sz="1400" dirty="0" err="1">
              <a:solidFill>
                <a:schemeClr val="bg1"/>
              </a:solidFill>
              <a:latin typeface="Abadi" panose="020B0604020104020204" pitchFamily="34" charset="0"/>
            </a:rPr>
            <a:t>matan</a:t>
          </a:r>
          <a:r>
            <a:rPr lang="en-AU" sz="14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AU" sz="1400" dirty="0" err="1">
              <a:solidFill>
                <a:schemeClr val="bg1"/>
              </a:solidFill>
              <a:latin typeface="Abadi" panose="020B0604020104020204" pitchFamily="34" charset="0"/>
            </a:rPr>
            <a:t>ba</a:t>
          </a:r>
          <a:r>
            <a:rPr lang="en-AU" sz="14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AU" sz="1400" dirty="0" err="1">
              <a:solidFill>
                <a:schemeClr val="bg1"/>
              </a:solidFill>
              <a:latin typeface="Abadi" panose="020B0604020104020204" pitchFamily="34" charset="0"/>
            </a:rPr>
            <a:t>operasaun</a:t>
          </a:r>
          <a:r>
            <a:rPr lang="en-AU" sz="1400" dirty="0">
              <a:solidFill>
                <a:schemeClr val="bg1"/>
              </a:solidFill>
              <a:latin typeface="Abadi" panose="020B0604020104020204" pitchFamily="34" charset="0"/>
            </a:rPr>
            <a:t> no </a:t>
          </a:r>
          <a:r>
            <a:rPr lang="en-AU" sz="1400" dirty="0" err="1">
              <a:solidFill>
                <a:schemeClr val="bg1"/>
              </a:solidFill>
              <a:latin typeface="Abadi" panose="020B0604020104020204" pitchFamily="34" charset="0"/>
            </a:rPr>
            <a:t>manutensaun</a:t>
          </a:r>
          <a:r>
            <a:rPr lang="en-AU" sz="1400" dirty="0">
              <a:solidFill>
                <a:schemeClr val="bg1"/>
              </a:solidFill>
              <a:latin typeface="Abadi" panose="020B0604020104020204" pitchFamily="34" charset="0"/>
            </a:rPr>
            <a:t>.</a:t>
          </a:r>
          <a:endParaRPr lang="en-US" sz="1400" dirty="0">
            <a:solidFill>
              <a:schemeClr val="bg1"/>
            </a:solidFill>
            <a:latin typeface="Abadi" panose="020B0604020104020204" pitchFamily="34" charset="0"/>
          </a:endParaRPr>
        </a:p>
      </dgm:t>
    </dgm:pt>
    <dgm:pt modelId="{3577BCC6-D7C7-42A9-B317-4C0A13A77A79}" type="parTrans" cxnId="{137A7C1C-D242-4094-A1F9-E7094ED7B0A9}">
      <dgm:prSet/>
      <dgm:spPr/>
      <dgm:t>
        <a:bodyPr/>
        <a:lstStyle/>
        <a:p>
          <a:endParaRPr lang="en-US" sz="1400">
            <a:latin typeface="Abadi" panose="020B0604020104020204" pitchFamily="34" charset="0"/>
          </a:endParaRPr>
        </a:p>
      </dgm:t>
    </dgm:pt>
    <dgm:pt modelId="{94B8593C-910E-48D8-9933-C02A05B350CA}" type="sibTrans" cxnId="{137A7C1C-D242-4094-A1F9-E7094ED7B0A9}">
      <dgm:prSet/>
      <dgm:spPr/>
      <dgm:t>
        <a:bodyPr/>
        <a:lstStyle/>
        <a:p>
          <a:endParaRPr lang="en-US" sz="1400">
            <a:latin typeface="Abadi" panose="020B0604020104020204" pitchFamily="34" charset="0"/>
          </a:endParaRPr>
        </a:p>
      </dgm:t>
    </dgm:pt>
    <dgm:pt modelId="{717CA666-8249-4610-975D-962424FAE9C1}">
      <dgm:prSet custT="1"/>
      <dgm:spPr>
        <a:noFill/>
      </dgm:spPr>
      <dgm:t>
        <a:bodyPr anchor="t"/>
        <a:lstStyle/>
        <a:p>
          <a:pPr algn="l">
            <a:lnSpc>
              <a:spcPct val="150000"/>
            </a:lnSpc>
          </a:pPr>
          <a:r>
            <a:rPr lang="en-US" sz="1400" dirty="0">
              <a:solidFill>
                <a:schemeClr val="bg1"/>
              </a:solidFill>
              <a:latin typeface="Abadi" panose="020B0604020104020204" pitchFamily="34" charset="0"/>
            </a:rPr>
            <a:t>Atu </a:t>
          </a:r>
          <a:r>
            <a:rPr lang="en-US" sz="1400" dirty="0" err="1">
              <a:solidFill>
                <a:schemeClr val="bg1"/>
              </a:solidFill>
              <a:latin typeface="Abadi" panose="020B0604020104020204" pitchFamily="34" charset="0"/>
            </a:rPr>
            <a:t>atinji</a:t>
          </a:r>
          <a:r>
            <a:rPr lang="en-US" sz="14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US" sz="1400" dirty="0" err="1">
              <a:solidFill>
                <a:schemeClr val="bg1"/>
              </a:solidFill>
              <a:latin typeface="Abadi" panose="020B0604020104020204" pitchFamily="34" charset="0"/>
            </a:rPr>
            <a:t>objetivu</a:t>
          </a:r>
          <a:r>
            <a:rPr lang="en-US" sz="14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US" sz="1400" dirty="0" err="1">
              <a:solidFill>
                <a:schemeClr val="bg1"/>
              </a:solidFill>
              <a:latin typeface="Abadi" panose="020B0604020104020204" pitchFamily="34" charset="0"/>
            </a:rPr>
            <a:t>sira</a:t>
          </a:r>
          <a:r>
            <a:rPr lang="en-US" sz="14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US" sz="1400" dirty="0" err="1">
              <a:solidFill>
                <a:schemeClr val="bg1"/>
              </a:solidFill>
              <a:latin typeface="Abadi" panose="020B0604020104020204" pitchFamily="34" charset="0"/>
            </a:rPr>
            <a:t>iha</a:t>
          </a:r>
          <a:r>
            <a:rPr lang="en-US" sz="1400" dirty="0">
              <a:solidFill>
                <a:schemeClr val="bg1"/>
              </a:solidFill>
              <a:latin typeface="Abadi" panose="020B0604020104020204" pitchFamily="34" charset="0"/>
            </a:rPr>
            <a:t> PEDN, </a:t>
          </a:r>
          <a:r>
            <a:rPr lang="en-US" sz="1400" dirty="0" err="1">
              <a:solidFill>
                <a:schemeClr val="bg1"/>
              </a:solidFill>
              <a:latin typeface="Abadi" panose="020B0604020104020204" pitchFamily="34" charset="0"/>
            </a:rPr>
            <a:t>Governu</a:t>
          </a:r>
          <a:r>
            <a:rPr lang="en-US" sz="1400" dirty="0">
              <a:solidFill>
                <a:schemeClr val="bg1"/>
              </a:solidFill>
              <a:latin typeface="Abadi" panose="020B0604020104020204" pitchFamily="34" charset="0"/>
            </a:rPr>
            <a:t> Timor-Leste (</a:t>
          </a:r>
          <a:r>
            <a:rPr lang="en-US" sz="1400" dirty="0" err="1">
              <a:solidFill>
                <a:schemeClr val="bg1"/>
              </a:solidFill>
              <a:latin typeface="Abadi" panose="020B0604020104020204" pitchFamily="34" charset="0"/>
            </a:rPr>
            <a:t>GoTL</a:t>
          </a:r>
          <a:r>
            <a:rPr lang="en-US" sz="1400" dirty="0">
              <a:solidFill>
                <a:schemeClr val="bg1"/>
              </a:solidFill>
              <a:latin typeface="Abadi" panose="020B0604020104020204" pitchFamily="34" charset="0"/>
            </a:rPr>
            <a:t>) </a:t>
          </a:r>
          <a:r>
            <a:rPr lang="en-US" sz="1400" dirty="0" err="1">
              <a:solidFill>
                <a:schemeClr val="bg1"/>
              </a:solidFill>
              <a:latin typeface="Abadi" panose="020B0604020104020204" pitchFamily="34" charset="0"/>
            </a:rPr>
            <a:t>dezenvolve</a:t>
          </a:r>
          <a:r>
            <a:rPr lang="en-US" sz="1400" dirty="0">
              <a:solidFill>
                <a:schemeClr val="bg1"/>
              </a:solidFill>
              <a:latin typeface="Abadi" panose="020B0604020104020204" pitchFamily="34" charset="0"/>
            </a:rPr>
            <a:t> no </a:t>
          </a:r>
          <a:r>
            <a:rPr lang="en-US" sz="1400" dirty="0" err="1">
              <a:solidFill>
                <a:schemeClr val="bg1"/>
              </a:solidFill>
              <a:latin typeface="Abadi" panose="020B0604020104020204" pitchFamily="34" charset="0"/>
            </a:rPr>
            <a:t>implementa</a:t>
          </a:r>
          <a:r>
            <a:rPr lang="en-US" sz="14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US" sz="1400" dirty="0" err="1">
              <a:solidFill>
                <a:schemeClr val="bg1"/>
              </a:solidFill>
              <a:latin typeface="Abadi" panose="020B0604020104020204" pitchFamily="34" charset="0"/>
            </a:rPr>
            <a:t>programa</a:t>
          </a:r>
          <a:r>
            <a:rPr lang="en-US" sz="14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US" sz="1400" dirty="0" err="1">
              <a:solidFill>
                <a:schemeClr val="bg1"/>
              </a:solidFill>
              <a:latin typeface="Abadi" panose="020B0604020104020204" pitchFamily="34" charset="0"/>
            </a:rPr>
            <a:t>sira</a:t>
          </a:r>
          <a:r>
            <a:rPr lang="en-US" sz="14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US" sz="1400" dirty="0" err="1">
              <a:solidFill>
                <a:schemeClr val="bg1"/>
              </a:solidFill>
              <a:latin typeface="Abadi" panose="020B0604020104020204" pitchFamily="34" charset="0"/>
            </a:rPr>
            <a:t>ne'ebé</a:t>
          </a:r>
          <a:r>
            <a:rPr lang="en-US" sz="14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US" sz="1400" dirty="0" err="1">
              <a:solidFill>
                <a:schemeClr val="bg1"/>
              </a:solidFill>
              <a:latin typeface="Abadi" panose="020B0604020104020204" pitchFamily="34" charset="0"/>
            </a:rPr>
            <a:t>desentralizadu</a:t>
          </a:r>
          <a:r>
            <a:rPr lang="en-US" sz="1400" dirty="0">
              <a:solidFill>
                <a:schemeClr val="bg1"/>
              </a:solidFill>
              <a:latin typeface="Abadi" panose="020B0604020104020204" pitchFamily="34" charset="0"/>
            </a:rPr>
            <a:t>, </a:t>
          </a:r>
          <a:r>
            <a:rPr lang="en-US" sz="1400" dirty="0" err="1">
              <a:solidFill>
                <a:schemeClr val="bg1"/>
              </a:solidFill>
              <a:latin typeface="Abadi" panose="020B0604020104020204" pitchFamily="34" charset="0"/>
            </a:rPr>
            <a:t>hodi</a:t>
          </a:r>
          <a:r>
            <a:rPr lang="en-US" sz="14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US" sz="1400" dirty="0" err="1">
              <a:solidFill>
                <a:schemeClr val="bg1"/>
              </a:solidFill>
              <a:latin typeface="Abadi" panose="020B0604020104020204" pitchFamily="34" charset="0"/>
            </a:rPr>
            <a:t>konsentra</a:t>
          </a:r>
          <a:r>
            <a:rPr lang="en-US" sz="14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US" sz="1400" dirty="0" err="1">
              <a:solidFill>
                <a:schemeClr val="bg1"/>
              </a:solidFill>
              <a:latin typeface="Abadi" panose="020B0604020104020204" pitchFamily="34" charset="0"/>
            </a:rPr>
            <a:t>ba</a:t>
          </a:r>
          <a:r>
            <a:rPr lang="en-US" sz="14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pt-BR" sz="1400" dirty="0">
              <a:solidFill>
                <a:schemeClr val="bg1"/>
              </a:solidFill>
              <a:latin typeface="Abadi" panose="020B0604020104020204" pitchFamily="34" charset="0"/>
            </a:rPr>
            <a:t>dezenvolvimentu lokál, nivel komunitáriu iha Suku no Aldeia sira.</a:t>
          </a:r>
          <a:endParaRPr lang="en-US" sz="1400" dirty="0">
            <a:solidFill>
              <a:schemeClr val="bg1"/>
            </a:solidFill>
            <a:latin typeface="Abadi" panose="020B0604020104020204" pitchFamily="34" charset="0"/>
          </a:endParaRPr>
        </a:p>
      </dgm:t>
    </dgm:pt>
    <dgm:pt modelId="{D8BCF507-35FA-44B0-BC64-AACAEBEF482A}" type="parTrans" cxnId="{A9EE12C6-A8E4-499F-8845-7FB0C747BF52}">
      <dgm:prSet/>
      <dgm:spPr/>
      <dgm:t>
        <a:bodyPr/>
        <a:lstStyle/>
        <a:p>
          <a:endParaRPr lang="en-US"/>
        </a:p>
      </dgm:t>
    </dgm:pt>
    <dgm:pt modelId="{716E5857-BA0A-47E4-8FB4-B7CD1D599A8E}" type="sibTrans" cxnId="{A9EE12C6-A8E4-499F-8845-7FB0C747BF52}">
      <dgm:prSet/>
      <dgm:spPr/>
      <dgm:t>
        <a:bodyPr/>
        <a:lstStyle/>
        <a:p>
          <a:endParaRPr lang="en-US"/>
        </a:p>
      </dgm:t>
    </dgm:pt>
    <dgm:pt modelId="{8C9F7034-D646-49E8-A227-DC40D5529F43}" type="pres">
      <dgm:prSet presAssocID="{8B0064A5-C0FC-4362-9F7D-D91AC03FB693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FCF3199-2D98-45F0-8B9F-7653E8AB531D}" type="pres">
      <dgm:prSet presAssocID="{60503AC9-AB60-4EF7-8648-12DCEE03ED02}" presName="parentLin" presStyleCnt="0"/>
      <dgm:spPr/>
    </dgm:pt>
    <dgm:pt modelId="{11BA373F-96E8-431E-A9E8-873FDE0244BD}" type="pres">
      <dgm:prSet presAssocID="{60503AC9-AB60-4EF7-8648-12DCEE03ED02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F179E389-03AB-40D7-8BF7-9F703CDC501F}" type="pres">
      <dgm:prSet presAssocID="{60503AC9-AB60-4EF7-8648-12DCEE03ED02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CB5B24C-2A33-43E8-9A3D-41830B3BB0EF}" type="pres">
      <dgm:prSet presAssocID="{60503AC9-AB60-4EF7-8648-12DCEE03ED02}" presName="negativeSpace" presStyleCnt="0"/>
      <dgm:spPr/>
    </dgm:pt>
    <dgm:pt modelId="{8FDE4A3B-1B75-4388-815F-8E00CBC05F86}" type="pres">
      <dgm:prSet presAssocID="{60503AC9-AB60-4EF7-8648-12DCEE03ED02}" presName="childText" presStyleLbl="conFg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5CF6FB-912F-4233-B096-1AFE848BFB88}" type="pres">
      <dgm:prSet presAssocID="{E30A40EC-4826-49C4-83FD-6AF988EA1B6B}" presName="spaceBetweenRectangles" presStyleCnt="0"/>
      <dgm:spPr/>
    </dgm:pt>
    <dgm:pt modelId="{F5AAC994-B4E5-4E77-A64D-AA9011F3738B}" type="pres">
      <dgm:prSet presAssocID="{8547081E-28AB-4D36-9D39-0FE82FF9E3C0}" presName="parentLin" presStyleCnt="0"/>
      <dgm:spPr/>
    </dgm:pt>
    <dgm:pt modelId="{06F1F115-1AC0-49A3-8F0A-D7C2A75EC091}" type="pres">
      <dgm:prSet presAssocID="{8547081E-28AB-4D36-9D39-0FE82FF9E3C0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119654F0-EBD9-4D23-B5FF-2181C5BD38E0}" type="pres">
      <dgm:prSet presAssocID="{8547081E-28AB-4D36-9D39-0FE82FF9E3C0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B60E01-6ADA-44B5-A7E7-B6265B0C65B8}" type="pres">
      <dgm:prSet presAssocID="{8547081E-28AB-4D36-9D39-0FE82FF9E3C0}" presName="negativeSpace" presStyleCnt="0"/>
      <dgm:spPr/>
    </dgm:pt>
    <dgm:pt modelId="{4F8BA4EC-73E5-43E6-8EEE-AD794C5479E4}" type="pres">
      <dgm:prSet presAssocID="{8547081E-28AB-4D36-9D39-0FE82FF9E3C0}" presName="childText" presStyleLbl="conFg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6FE608D-8568-44A1-BF28-EF644DB5CE6C}" type="pres">
      <dgm:prSet presAssocID="{8A742035-F449-4115-B26F-0FA30F224734}" presName="spaceBetweenRectangles" presStyleCnt="0"/>
      <dgm:spPr/>
    </dgm:pt>
    <dgm:pt modelId="{5E9166DD-95FF-4E48-8B87-FA52B481558B}" type="pres">
      <dgm:prSet presAssocID="{41AFD7FC-315F-4238-B2AF-809C08AF32EE}" presName="parentLin" presStyleCnt="0"/>
      <dgm:spPr/>
    </dgm:pt>
    <dgm:pt modelId="{BBB8FD93-8002-4211-900B-46206E550CFF}" type="pres">
      <dgm:prSet presAssocID="{41AFD7FC-315F-4238-B2AF-809C08AF32EE}" presName="parentLeftMargin" presStyleLbl="node1" presStyleIdx="1" presStyleCnt="3"/>
      <dgm:spPr/>
      <dgm:t>
        <a:bodyPr/>
        <a:lstStyle/>
        <a:p>
          <a:endParaRPr lang="en-US"/>
        </a:p>
      </dgm:t>
    </dgm:pt>
    <dgm:pt modelId="{6683202F-C226-47A1-AF51-B70C384E3352}" type="pres">
      <dgm:prSet presAssocID="{41AFD7FC-315F-4238-B2AF-809C08AF32EE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BEC3921-D836-49E4-ACDE-F2523F22CE61}" type="pres">
      <dgm:prSet presAssocID="{41AFD7FC-315F-4238-B2AF-809C08AF32EE}" presName="negativeSpace" presStyleCnt="0"/>
      <dgm:spPr/>
    </dgm:pt>
    <dgm:pt modelId="{0F1195A2-149E-4771-8609-073E3685AC4E}" type="pres">
      <dgm:prSet presAssocID="{41AFD7FC-315F-4238-B2AF-809C08AF32EE}" presName="childText" presStyleLbl="conFg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9C8C3DF-CFA1-4751-B867-ADDA9DC79721}" srcId="{8547081E-28AB-4D36-9D39-0FE82FF9E3C0}" destId="{56EF5078-A331-4C5A-A6E5-0560A73D9367}" srcOrd="0" destOrd="0" parTransId="{49068474-095F-4AE9-85FD-0E6BEBF4388D}" sibTransId="{EE2229FE-A61C-444A-B2BF-C80654C35556}"/>
    <dgm:cxn modelId="{E95675A7-4472-48AE-B755-32D4D1E77BED}" type="presOf" srcId="{8547081E-28AB-4D36-9D39-0FE82FF9E3C0}" destId="{06F1F115-1AC0-49A3-8F0A-D7C2A75EC091}" srcOrd="0" destOrd="0" presId="urn:microsoft.com/office/officeart/2005/8/layout/list1"/>
    <dgm:cxn modelId="{4EFCFC7D-3C19-476D-812B-9738A0867396}" type="presOf" srcId="{56EF5078-A331-4C5A-A6E5-0560A73D9367}" destId="{4F8BA4EC-73E5-43E6-8EEE-AD794C5479E4}" srcOrd="0" destOrd="0" presId="urn:microsoft.com/office/officeart/2005/8/layout/list1"/>
    <dgm:cxn modelId="{E8C21B6E-DAD6-4FED-9A66-0059514032F8}" srcId="{60503AC9-AB60-4EF7-8648-12DCEE03ED02}" destId="{6CFB0E3E-44BF-4EF5-8A0E-1F887832F8CE}" srcOrd="0" destOrd="0" parTransId="{264B15A8-34FD-4B5C-AF47-E151C066BFA2}" sibTransId="{2EAC781B-03CE-4EBA-B07E-73CBBA256F57}"/>
    <dgm:cxn modelId="{BEC00E92-49F0-4F2B-92C9-08FE6C3E819B}" type="presOf" srcId="{41AFD7FC-315F-4238-B2AF-809C08AF32EE}" destId="{BBB8FD93-8002-4211-900B-46206E550CFF}" srcOrd="0" destOrd="0" presId="urn:microsoft.com/office/officeart/2005/8/layout/list1"/>
    <dgm:cxn modelId="{B22E5706-5DC9-41E0-AD39-DBB5A1507780}" type="presOf" srcId="{60503AC9-AB60-4EF7-8648-12DCEE03ED02}" destId="{11BA373F-96E8-431E-A9E8-873FDE0244BD}" srcOrd="0" destOrd="0" presId="urn:microsoft.com/office/officeart/2005/8/layout/list1"/>
    <dgm:cxn modelId="{C594EC06-E6F3-4A68-A5DE-9DF4014BD8B2}" type="presOf" srcId="{8547081E-28AB-4D36-9D39-0FE82FF9E3C0}" destId="{119654F0-EBD9-4D23-B5FF-2181C5BD38E0}" srcOrd="1" destOrd="0" presId="urn:microsoft.com/office/officeart/2005/8/layout/list1"/>
    <dgm:cxn modelId="{5E75EF2E-FD70-41D7-87DA-8DABB5140CAB}" srcId="{41AFD7FC-315F-4238-B2AF-809C08AF32EE}" destId="{81E5DDD2-ABCF-4054-82B7-B31F6A69886E}" srcOrd="1" destOrd="0" parTransId="{BA5F1AAA-CC50-44F2-B1C2-F503B6695B42}" sibTransId="{71647314-DE0C-43FC-8A2F-1058F6CF7A59}"/>
    <dgm:cxn modelId="{61C2D638-A6AB-4693-B46F-C9FE26C060E6}" type="presOf" srcId="{41AFD7FC-315F-4238-B2AF-809C08AF32EE}" destId="{6683202F-C226-47A1-AF51-B70C384E3352}" srcOrd="1" destOrd="0" presId="urn:microsoft.com/office/officeart/2005/8/layout/list1"/>
    <dgm:cxn modelId="{525EF7EB-4D7C-4B86-8D76-48A21E566A66}" type="presOf" srcId="{8B0064A5-C0FC-4362-9F7D-D91AC03FB693}" destId="{8C9F7034-D646-49E8-A227-DC40D5529F43}" srcOrd="0" destOrd="0" presId="urn:microsoft.com/office/officeart/2005/8/layout/list1"/>
    <dgm:cxn modelId="{A9EE12C6-A8E4-499F-8845-7FB0C747BF52}" srcId="{60503AC9-AB60-4EF7-8648-12DCEE03ED02}" destId="{717CA666-8249-4610-975D-962424FAE9C1}" srcOrd="1" destOrd="0" parTransId="{D8BCF507-35FA-44B0-BC64-AACAEBEF482A}" sibTransId="{716E5857-BA0A-47E4-8FB4-B7CD1D599A8E}"/>
    <dgm:cxn modelId="{ABE042EF-D95F-49DD-8BF8-D11BC3F62EDE}" type="presOf" srcId="{E6999A91-1C2B-44DF-8451-091CBC83BE64}" destId="{0F1195A2-149E-4771-8609-073E3685AC4E}" srcOrd="0" destOrd="4" presId="urn:microsoft.com/office/officeart/2005/8/layout/list1"/>
    <dgm:cxn modelId="{67A910A2-D5DB-4AD1-8CF2-DC727CC32DF0}" type="presOf" srcId="{B22BA37A-DEBB-4DD4-A97A-F8091DC05475}" destId="{0F1195A2-149E-4771-8609-073E3685AC4E}" srcOrd="0" destOrd="3" presId="urn:microsoft.com/office/officeart/2005/8/layout/list1"/>
    <dgm:cxn modelId="{BF76EA02-C816-43C3-B0C7-02E9C39EEF6A}" type="presOf" srcId="{8538D496-BD4B-49A7-9164-10758684E5FB}" destId="{0F1195A2-149E-4771-8609-073E3685AC4E}" srcOrd="0" destOrd="2" presId="urn:microsoft.com/office/officeart/2005/8/layout/list1"/>
    <dgm:cxn modelId="{65E54004-1202-48CA-884A-4E1CF44B13B0}" type="presOf" srcId="{6CFB0E3E-44BF-4EF5-8A0E-1F887832F8CE}" destId="{8FDE4A3B-1B75-4388-815F-8E00CBC05F86}" srcOrd="0" destOrd="0" presId="urn:microsoft.com/office/officeart/2005/8/layout/list1"/>
    <dgm:cxn modelId="{E66B5F7E-92ED-4018-A955-C1C352B65F6B}" srcId="{41AFD7FC-315F-4238-B2AF-809C08AF32EE}" destId="{B22BA37A-DEBB-4DD4-A97A-F8091DC05475}" srcOrd="3" destOrd="0" parTransId="{6953E4E6-A1EF-4439-B64F-83A006B2B63E}" sibTransId="{E540F179-644C-4CBB-97C6-BA5B3F23D4FA}"/>
    <dgm:cxn modelId="{972B3DF1-6089-4E00-A8B1-2B7A608A7843}" type="presOf" srcId="{717CA666-8249-4610-975D-962424FAE9C1}" destId="{8FDE4A3B-1B75-4388-815F-8E00CBC05F86}" srcOrd="0" destOrd="1" presId="urn:microsoft.com/office/officeart/2005/8/layout/list1"/>
    <dgm:cxn modelId="{137A7C1C-D242-4094-A1F9-E7094ED7B0A9}" srcId="{41AFD7FC-315F-4238-B2AF-809C08AF32EE}" destId="{E6999A91-1C2B-44DF-8451-091CBC83BE64}" srcOrd="4" destOrd="0" parTransId="{3577BCC6-D7C7-42A9-B317-4C0A13A77A79}" sibTransId="{94B8593C-910E-48D8-9933-C02A05B350CA}"/>
    <dgm:cxn modelId="{ABA15CFB-D414-47B6-86E0-0F218B740EE9}" type="presOf" srcId="{60503AC9-AB60-4EF7-8648-12DCEE03ED02}" destId="{F179E389-03AB-40D7-8BF7-9F703CDC501F}" srcOrd="1" destOrd="0" presId="urn:microsoft.com/office/officeart/2005/8/layout/list1"/>
    <dgm:cxn modelId="{334A2C68-154B-490E-9693-276C2E3E012E}" srcId="{41AFD7FC-315F-4238-B2AF-809C08AF32EE}" destId="{CCE47A03-9A3B-4819-A976-08ED6A615763}" srcOrd="0" destOrd="0" parTransId="{81C6847B-ADE9-4986-86E0-10350F12F9DB}" sibTransId="{86DB7C81-BC4E-45A7-9B23-105724F21A4A}"/>
    <dgm:cxn modelId="{0D042C26-0C7F-44F9-BB5D-69514D5CDC76}" srcId="{41AFD7FC-315F-4238-B2AF-809C08AF32EE}" destId="{8538D496-BD4B-49A7-9164-10758684E5FB}" srcOrd="2" destOrd="0" parTransId="{D715E720-4B7B-4D38-BEC4-DD0163DD91AE}" sibTransId="{34B380C2-C8DB-4831-84BB-8539229F88E8}"/>
    <dgm:cxn modelId="{EA19022F-F12B-467F-8D98-BFF287DDD5E1}" srcId="{8B0064A5-C0FC-4362-9F7D-D91AC03FB693}" destId="{41AFD7FC-315F-4238-B2AF-809C08AF32EE}" srcOrd="2" destOrd="0" parTransId="{8E4D93C9-8E83-48D2-9DF9-C46C1FCFA513}" sibTransId="{82EB7F8D-B79B-4E82-BABC-537077A222A0}"/>
    <dgm:cxn modelId="{8C638EB6-6F4C-45BB-86A8-4BD005E331E3}" srcId="{8B0064A5-C0FC-4362-9F7D-D91AC03FB693}" destId="{8547081E-28AB-4D36-9D39-0FE82FF9E3C0}" srcOrd="1" destOrd="0" parTransId="{8AE66C07-5B9D-4508-AC20-9BE9F35334DF}" sibTransId="{8A742035-F449-4115-B26F-0FA30F224734}"/>
    <dgm:cxn modelId="{E8876C94-144F-48D2-BE46-726B3970E6C5}" srcId="{8B0064A5-C0FC-4362-9F7D-D91AC03FB693}" destId="{60503AC9-AB60-4EF7-8648-12DCEE03ED02}" srcOrd="0" destOrd="0" parTransId="{643FE281-E518-45F7-A40F-93264ABCB299}" sibTransId="{E30A40EC-4826-49C4-83FD-6AF988EA1B6B}"/>
    <dgm:cxn modelId="{C5614D85-19B0-4D07-98FC-0D3D704671BD}" type="presOf" srcId="{81E5DDD2-ABCF-4054-82B7-B31F6A69886E}" destId="{0F1195A2-149E-4771-8609-073E3685AC4E}" srcOrd="0" destOrd="1" presId="urn:microsoft.com/office/officeart/2005/8/layout/list1"/>
    <dgm:cxn modelId="{7E541FAC-6EC0-40ED-8C37-C91C99449BE1}" type="presOf" srcId="{CCE47A03-9A3B-4819-A976-08ED6A615763}" destId="{0F1195A2-149E-4771-8609-073E3685AC4E}" srcOrd="0" destOrd="0" presId="urn:microsoft.com/office/officeart/2005/8/layout/list1"/>
    <dgm:cxn modelId="{033DDBD2-9771-4616-A35D-1838CB717BD4}" type="presParOf" srcId="{8C9F7034-D646-49E8-A227-DC40D5529F43}" destId="{9FCF3199-2D98-45F0-8B9F-7653E8AB531D}" srcOrd="0" destOrd="0" presId="urn:microsoft.com/office/officeart/2005/8/layout/list1"/>
    <dgm:cxn modelId="{017F131A-FC4C-4BAA-A804-0EF88B7B8BBE}" type="presParOf" srcId="{9FCF3199-2D98-45F0-8B9F-7653E8AB531D}" destId="{11BA373F-96E8-431E-A9E8-873FDE0244BD}" srcOrd="0" destOrd="0" presId="urn:microsoft.com/office/officeart/2005/8/layout/list1"/>
    <dgm:cxn modelId="{0A37CF57-31DD-4EA5-93D0-A6F2E73F297F}" type="presParOf" srcId="{9FCF3199-2D98-45F0-8B9F-7653E8AB531D}" destId="{F179E389-03AB-40D7-8BF7-9F703CDC501F}" srcOrd="1" destOrd="0" presId="urn:microsoft.com/office/officeart/2005/8/layout/list1"/>
    <dgm:cxn modelId="{42433CDD-BDC1-48A1-B3D3-D997EB730149}" type="presParOf" srcId="{8C9F7034-D646-49E8-A227-DC40D5529F43}" destId="{4CB5B24C-2A33-43E8-9A3D-41830B3BB0EF}" srcOrd="1" destOrd="0" presId="urn:microsoft.com/office/officeart/2005/8/layout/list1"/>
    <dgm:cxn modelId="{8EE90DD3-1211-4F15-B7BD-605E80A7C66D}" type="presParOf" srcId="{8C9F7034-D646-49E8-A227-DC40D5529F43}" destId="{8FDE4A3B-1B75-4388-815F-8E00CBC05F86}" srcOrd="2" destOrd="0" presId="urn:microsoft.com/office/officeart/2005/8/layout/list1"/>
    <dgm:cxn modelId="{DED5E627-3D44-4F50-AFBB-C02F07EC1FB3}" type="presParOf" srcId="{8C9F7034-D646-49E8-A227-DC40D5529F43}" destId="{785CF6FB-912F-4233-B096-1AFE848BFB88}" srcOrd="3" destOrd="0" presId="urn:microsoft.com/office/officeart/2005/8/layout/list1"/>
    <dgm:cxn modelId="{C90DD398-ACE6-4FD5-A759-4E9B4CD1C9E9}" type="presParOf" srcId="{8C9F7034-D646-49E8-A227-DC40D5529F43}" destId="{F5AAC994-B4E5-4E77-A64D-AA9011F3738B}" srcOrd="4" destOrd="0" presId="urn:microsoft.com/office/officeart/2005/8/layout/list1"/>
    <dgm:cxn modelId="{FFC75E8A-B495-496A-B8DA-F723073A640B}" type="presParOf" srcId="{F5AAC994-B4E5-4E77-A64D-AA9011F3738B}" destId="{06F1F115-1AC0-49A3-8F0A-D7C2A75EC091}" srcOrd="0" destOrd="0" presId="urn:microsoft.com/office/officeart/2005/8/layout/list1"/>
    <dgm:cxn modelId="{2A3ED53E-6535-40DE-839E-A07D37A01CAD}" type="presParOf" srcId="{F5AAC994-B4E5-4E77-A64D-AA9011F3738B}" destId="{119654F0-EBD9-4D23-B5FF-2181C5BD38E0}" srcOrd="1" destOrd="0" presId="urn:microsoft.com/office/officeart/2005/8/layout/list1"/>
    <dgm:cxn modelId="{EA78E95A-60DE-43C4-9C80-B9C337119B5E}" type="presParOf" srcId="{8C9F7034-D646-49E8-A227-DC40D5529F43}" destId="{F6B60E01-6ADA-44B5-A7E7-B6265B0C65B8}" srcOrd="5" destOrd="0" presId="urn:microsoft.com/office/officeart/2005/8/layout/list1"/>
    <dgm:cxn modelId="{A450956B-427C-4EBB-867B-4FD00DC7B5CD}" type="presParOf" srcId="{8C9F7034-D646-49E8-A227-DC40D5529F43}" destId="{4F8BA4EC-73E5-43E6-8EEE-AD794C5479E4}" srcOrd="6" destOrd="0" presId="urn:microsoft.com/office/officeart/2005/8/layout/list1"/>
    <dgm:cxn modelId="{4B18A0D5-717F-41A6-84C0-7E74B4070D38}" type="presParOf" srcId="{8C9F7034-D646-49E8-A227-DC40D5529F43}" destId="{96FE608D-8568-44A1-BF28-EF644DB5CE6C}" srcOrd="7" destOrd="0" presId="urn:microsoft.com/office/officeart/2005/8/layout/list1"/>
    <dgm:cxn modelId="{518684DE-6D1F-41D9-A7B1-14667EB8344F}" type="presParOf" srcId="{8C9F7034-D646-49E8-A227-DC40D5529F43}" destId="{5E9166DD-95FF-4E48-8B87-FA52B481558B}" srcOrd="8" destOrd="0" presId="urn:microsoft.com/office/officeart/2005/8/layout/list1"/>
    <dgm:cxn modelId="{194B142D-C568-4DC2-8A20-F32C868B803A}" type="presParOf" srcId="{5E9166DD-95FF-4E48-8B87-FA52B481558B}" destId="{BBB8FD93-8002-4211-900B-46206E550CFF}" srcOrd="0" destOrd="0" presId="urn:microsoft.com/office/officeart/2005/8/layout/list1"/>
    <dgm:cxn modelId="{CF2A2C8C-5A0D-4584-8CE5-CF9A4AC39C7C}" type="presParOf" srcId="{5E9166DD-95FF-4E48-8B87-FA52B481558B}" destId="{6683202F-C226-47A1-AF51-B70C384E3352}" srcOrd="1" destOrd="0" presId="urn:microsoft.com/office/officeart/2005/8/layout/list1"/>
    <dgm:cxn modelId="{69541D45-A545-4577-9EF2-73D11B135779}" type="presParOf" srcId="{8C9F7034-D646-49E8-A227-DC40D5529F43}" destId="{4BEC3921-D836-49E4-ACDE-F2523F22CE61}" srcOrd="9" destOrd="0" presId="urn:microsoft.com/office/officeart/2005/8/layout/list1"/>
    <dgm:cxn modelId="{AEA3A907-EF7B-4CC6-8FCE-F4FB6F240921}" type="presParOf" srcId="{8C9F7034-D646-49E8-A227-DC40D5529F43}" destId="{0F1195A2-149E-4771-8609-073E3685AC4E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FFFE618-E628-4B8B-8351-216B1E96C2EF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B357A48-6FDC-4CA9-A6A8-75388AAE9D9C}">
      <dgm:prSet phldrT="[Text]"/>
      <dgm:spPr/>
      <dgm:t>
        <a:bodyPr/>
        <a:lstStyle/>
        <a:p>
          <a:r>
            <a:rPr lang="en-US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DL No. 49/2023 23 </a:t>
          </a:r>
          <a:r>
            <a:rPr lang="en-US" dirty="0" err="1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Agostu</a:t>
          </a:r>
          <a:endParaRPr lang="en-US" dirty="0"/>
        </a:p>
      </dgm:t>
    </dgm:pt>
    <dgm:pt modelId="{1C7FE7D2-61AD-4C84-BE96-D2D2600D8104}" type="parTrans" cxnId="{BA2E9ACB-C2ED-4D9E-98EE-3EDB8C4FD33A}">
      <dgm:prSet/>
      <dgm:spPr/>
      <dgm:t>
        <a:bodyPr/>
        <a:lstStyle/>
        <a:p>
          <a:endParaRPr lang="en-US"/>
        </a:p>
      </dgm:t>
    </dgm:pt>
    <dgm:pt modelId="{E7626A5D-1D13-45C9-8B01-83B53F48D464}" type="sibTrans" cxnId="{BA2E9ACB-C2ED-4D9E-98EE-3EDB8C4FD33A}">
      <dgm:prSet/>
      <dgm:spPr/>
      <dgm:t>
        <a:bodyPr/>
        <a:lstStyle/>
        <a:p>
          <a:endParaRPr lang="en-US"/>
        </a:p>
      </dgm:t>
    </dgm:pt>
    <dgm:pt modelId="{21D16CA2-D9A0-49DA-BC84-A6A0CF582063}">
      <dgm:prSet phldrT="[Text]"/>
      <dgm:spPr/>
      <dgm:t>
        <a:bodyPr/>
        <a:lstStyle/>
        <a:p>
          <a:r>
            <a:rPr lang="en-US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DG No. 1/2025 22 </a:t>
          </a:r>
          <a:r>
            <a:rPr lang="en-US" dirty="0" err="1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Janeiru</a:t>
          </a:r>
          <a:endParaRPr lang="en-US" dirty="0"/>
        </a:p>
      </dgm:t>
    </dgm:pt>
    <dgm:pt modelId="{2A243D21-376F-4476-8683-2A22F7516D2C}" type="parTrans" cxnId="{2955B06D-6252-4A06-8930-6CBAA61A8950}">
      <dgm:prSet/>
      <dgm:spPr/>
      <dgm:t>
        <a:bodyPr/>
        <a:lstStyle/>
        <a:p>
          <a:endParaRPr lang="en-US"/>
        </a:p>
      </dgm:t>
    </dgm:pt>
    <dgm:pt modelId="{9FAFFB3F-14E6-4B1F-9E89-166180284A1D}" type="sibTrans" cxnId="{2955B06D-6252-4A06-8930-6CBAA61A8950}">
      <dgm:prSet/>
      <dgm:spPr/>
      <dgm:t>
        <a:bodyPr/>
        <a:lstStyle/>
        <a:p>
          <a:endParaRPr lang="en-US"/>
        </a:p>
      </dgm:t>
    </dgm:pt>
    <dgm:pt modelId="{255AC88F-F32F-4EA4-8B47-EFDFEFF6E3CE}">
      <dgm:prSet phldrT="[Text]"/>
      <dgm:spPr/>
      <dgm:t>
        <a:bodyPr/>
        <a:lstStyle/>
        <a:p>
          <a:r>
            <a:rPr lang="en-US" dirty="0">
              <a:effectLst/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DL No. 4/2025 22 </a:t>
          </a:r>
          <a:r>
            <a:rPr lang="en-US" dirty="0" err="1">
              <a:effectLst/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Janeiru</a:t>
          </a:r>
          <a:endParaRPr lang="en-US" dirty="0"/>
        </a:p>
      </dgm:t>
    </dgm:pt>
    <dgm:pt modelId="{42679EF1-9517-406F-9F86-3823F24A0E58}" type="parTrans" cxnId="{290B401C-C1D1-435C-B145-65F8548BD667}">
      <dgm:prSet/>
      <dgm:spPr/>
      <dgm:t>
        <a:bodyPr/>
        <a:lstStyle/>
        <a:p>
          <a:endParaRPr lang="en-US"/>
        </a:p>
      </dgm:t>
    </dgm:pt>
    <dgm:pt modelId="{E200BF88-CE11-4AC8-9287-FCA391C53E61}" type="sibTrans" cxnId="{290B401C-C1D1-435C-B145-65F8548BD667}">
      <dgm:prSet/>
      <dgm:spPr/>
      <dgm:t>
        <a:bodyPr/>
        <a:lstStyle/>
        <a:p>
          <a:endParaRPr lang="en-US"/>
        </a:p>
      </dgm:t>
    </dgm:pt>
    <dgm:pt modelId="{BC7F98FA-59F1-45A2-A030-E024A60C6835}">
      <dgm:prSet phldrT="[Text]"/>
      <dgm:spPr>
        <a:noFill/>
      </dgm:spPr>
      <dgm:t>
        <a:bodyPr/>
        <a:lstStyle/>
        <a:p>
          <a:pPr>
            <a:buFont typeface="Courier New" panose="02070309020205020404" pitchFamily="49" charset="0"/>
            <a:buNone/>
          </a:pPr>
          <a:r>
            <a:rPr lang="en-US" dirty="0">
              <a:solidFill>
                <a:schemeClr val="bg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“O</a:t>
          </a:r>
          <a:r>
            <a:rPr lang="pt-BR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rPr>
            <a:t>rgânica do Ministério da Administração Estatal”</a:t>
          </a:r>
          <a:endParaRPr lang="en-US" dirty="0">
            <a:solidFill>
              <a:schemeClr val="bg1"/>
            </a:solidFill>
          </a:endParaRPr>
        </a:p>
      </dgm:t>
    </dgm:pt>
    <dgm:pt modelId="{9762D0E1-209F-4D6A-9338-0F21EC8EC6F9}" type="parTrans" cxnId="{3E4E851F-A856-4701-829E-53C496CE45A7}">
      <dgm:prSet/>
      <dgm:spPr/>
      <dgm:t>
        <a:bodyPr/>
        <a:lstStyle/>
        <a:p>
          <a:endParaRPr lang="en-US"/>
        </a:p>
      </dgm:t>
    </dgm:pt>
    <dgm:pt modelId="{3D28D3A1-115F-4BC2-92D1-40DF79471A9A}" type="sibTrans" cxnId="{3E4E851F-A856-4701-829E-53C496CE45A7}">
      <dgm:prSet/>
      <dgm:spPr/>
      <dgm:t>
        <a:bodyPr/>
        <a:lstStyle/>
        <a:p>
          <a:endParaRPr lang="en-US"/>
        </a:p>
      </dgm:t>
    </dgm:pt>
    <dgm:pt modelId="{4F35331E-1F3F-4599-A9C2-47013D83784D}">
      <dgm:prSet phldrT="[Text]"/>
      <dgm:spPr>
        <a:noFill/>
      </dgm:spPr>
      <dgm:t>
        <a:bodyPr/>
        <a:lstStyle/>
        <a:p>
          <a:r>
            <a:rPr lang="en-US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“</a:t>
          </a:r>
          <a:r>
            <a:rPr lang="en-US" dirty="0" err="1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Estrutura</a:t>
          </a:r>
          <a:r>
            <a:rPr lang="en-US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Organika</a:t>
          </a:r>
          <a:r>
            <a:rPr lang="en-US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 do ST-PNDS”</a:t>
          </a:r>
          <a:endParaRPr lang="en-US" dirty="0">
            <a:solidFill>
              <a:schemeClr val="bg1"/>
            </a:solidFill>
          </a:endParaRPr>
        </a:p>
      </dgm:t>
    </dgm:pt>
    <dgm:pt modelId="{8D39C864-370F-4F73-97FF-009ACAB1ED47}" type="parTrans" cxnId="{6ED4ADC9-89B5-4FD0-A559-9A527CC6BD9A}">
      <dgm:prSet/>
      <dgm:spPr/>
      <dgm:t>
        <a:bodyPr/>
        <a:lstStyle/>
        <a:p>
          <a:endParaRPr lang="en-US"/>
        </a:p>
      </dgm:t>
    </dgm:pt>
    <dgm:pt modelId="{D57741AC-07B5-4CF4-9929-CE3BA305ACF0}" type="sibTrans" cxnId="{6ED4ADC9-89B5-4FD0-A559-9A527CC6BD9A}">
      <dgm:prSet/>
      <dgm:spPr/>
      <dgm:t>
        <a:bodyPr/>
        <a:lstStyle/>
        <a:p>
          <a:endParaRPr lang="en-US"/>
        </a:p>
      </dgm:t>
    </dgm:pt>
    <dgm:pt modelId="{8E3972EC-8F06-498E-92F0-B1E46574F89B}">
      <dgm:prSet phldrT="[Text]"/>
      <dgm:spPr>
        <a:noFill/>
      </dgm:spPr>
      <dgm:t>
        <a:bodyPr/>
        <a:lstStyle/>
        <a:p>
          <a:r>
            <a:rPr lang="en-US" dirty="0">
              <a:solidFill>
                <a:schemeClr val="bg1"/>
              </a:solidFill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“</a:t>
          </a:r>
          <a:r>
            <a:rPr lang="en-US" dirty="0" err="1">
              <a:solidFill>
                <a:schemeClr val="bg1"/>
              </a:solidFill>
              <a:effectLst/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Alterasaun</a:t>
          </a:r>
          <a:r>
            <a:rPr lang="en-US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bg1"/>
              </a:solidFill>
              <a:effectLst/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Dane’en</a:t>
          </a:r>
          <a:r>
            <a:rPr lang="en-US" dirty="0">
              <a:solidFill>
                <a:schemeClr val="bg1"/>
              </a:solidFill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bg1"/>
              </a:solidFill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husi</a:t>
          </a:r>
          <a:r>
            <a:rPr lang="en-US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 DL No. 8/2013 26 </a:t>
          </a:r>
          <a:r>
            <a:rPr lang="en-US" dirty="0" err="1">
              <a:solidFill>
                <a:schemeClr val="bg1"/>
              </a:solidFill>
              <a:effectLst/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Junhu</a:t>
          </a:r>
          <a:r>
            <a:rPr lang="en-US" dirty="0">
              <a:solidFill>
                <a:schemeClr val="bg1"/>
              </a:solidFill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bg1"/>
              </a:solidFill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k</a:t>
          </a:r>
          <a:r>
            <a:rPr lang="en-US" dirty="0" err="1">
              <a:solidFill>
                <a:schemeClr val="bg1"/>
              </a:solidFill>
              <a:effectLst/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ona</a:t>
          </a:r>
          <a:r>
            <a:rPr lang="en-US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bg1"/>
              </a:solidFill>
              <a:effectLst/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ba</a:t>
          </a:r>
          <a:r>
            <a:rPr lang="en-US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bg1"/>
              </a:solidFill>
              <a:effectLst/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Programa</a:t>
          </a:r>
          <a:r>
            <a:rPr lang="en-US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bg1"/>
              </a:solidFill>
              <a:effectLst/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Nasionál</a:t>
          </a:r>
          <a:r>
            <a:rPr lang="en-US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bg1"/>
              </a:solidFill>
              <a:effectLst/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Dezenvolvimentu</a:t>
          </a:r>
          <a:r>
            <a:rPr lang="en-US" dirty="0">
              <a:solidFill>
                <a:schemeClr val="bg1"/>
              </a:solidFill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 </a:t>
          </a:r>
          <a:r>
            <a:rPr lang="en-US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Suku</a:t>
          </a:r>
          <a:endParaRPr lang="en-US" dirty="0">
            <a:solidFill>
              <a:schemeClr val="bg1"/>
            </a:solidFill>
          </a:endParaRPr>
        </a:p>
      </dgm:t>
    </dgm:pt>
    <dgm:pt modelId="{39CCBAA0-DEA9-4110-A4E8-D905F8D9FBF6}" type="parTrans" cxnId="{9A4346D9-2560-4099-87A7-E148A02957DD}">
      <dgm:prSet/>
      <dgm:spPr/>
      <dgm:t>
        <a:bodyPr/>
        <a:lstStyle/>
        <a:p>
          <a:endParaRPr lang="en-US"/>
        </a:p>
      </dgm:t>
    </dgm:pt>
    <dgm:pt modelId="{1C7888E4-B2D9-4895-ABDC-4066C25272B9}" type="sibTrans" cxnId="{9A4346D9-2560-4099-87A7-E148A02957DD}">
      <dgm:prSet/>
      <dgm:spPr/>
      <dgm:t>
        <a:bodyPr/>
        <a:lstStyle/>
        <a:p>
          <a:endParaRPr lang="en-US"/>
        </a:p>
      </dgm:t>
    </dgm:pt>
    <dgm:pt modelId="{614F5C9D-6E01-454A-9A49-930265AD0603}">
      <dgm:prSet phldrT="[Text]"/>
      <dgm:spPr/>
      <dgm:t>
        <a:bodyPr/>
        <a:lstStyle/>
        <a:p>
          <a:r>
            <a:rPr lang="en-US" dirty="0"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DL No. 34/2025 15 </a:t>
          </a:r>
          <a:r>
            <a:rPr lang="en-US" dirty="0" err="1"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Outubru</a:t>
          </a:r>
          <a:r>
            <a:rPr lang="en-US" dirty="0"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 </a:t>
          </a:r>
          <a:endParaRPr lang="en-US" dirty="0"/>
        </a:p>
      </dgm:t>
    </dgm:pt>
    <dgm:pt modelId="{D6BB888F-B33E-4308-9A96-4B991D963409}" type="parTrans" cxnId="{D973550E-B3BE-4680-B66F-2C73A9F7145F}">
      <dgm:prSet/>
      <dgm:spPr/>
      <dgm:t>
        <a:bodyPr/>
        <a:lstStyle/>
        <a:p>
          <a:endParaRPr lang="en-US"/>
        </a:p>
      </dgm:t>
    </dgm:pt>
    <dgm:pt modelId="{7F367CFB-1E76-46FA-846F-6A570036966F}" type="sibTrans" cxnId="{D973550E-B3BE-4680-B66F-2C73A9F7145F}">
      <dgm:prSet/>
      <dgm:spPr/>
      <dgm:t>
        <a:bodyPr/>
        <a:lstStyle/>
        <a:p>
          <a:endParaRPr lang="en-US"/>
        </a:p>
      </dgm:t>
    </dgm:pt>
    <dgm:pt modelId="{309E0D91-C10E-4A41-BACE-C2F1314D6DA7}">
      <dgm:prSet phldrT="[Text]"/>
      <dgm:spPr>
        <a:noFill/>
      </dgm:spPr>
      <dgm:t>
        <a:bodyPr/>
        <a:lstStyle/>
        <a:p>
          <a:pPr>
            <a:buFont typeface="Courier New" panose="02070309020205020404" pitchFamily="49" charset="0"/>
            <a:buNone/>
          </a:pPr>
          <a:r>
            <a:rPr lang="en-US" dirty="0">
              <a:solidFill>
                <a:schemeClr val="bg1"/>
              </a:solidFill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“Sexta </a:t>
          </a:r>
          <a:r>
            <a:rPr lang="en-US" dirty="0" err="1">
              <a:solidFill>
                <a:schemeClr val="bg1"/>
              </a:solidFill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Alterasaun</a:t>
          </a:r>
          <a:r>
            <a:rPr lang="en-US" dirty="0">
              <a:solidFill>
                <a:schemeClr val="bg1"/>
              </a:solidFill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bg1"/>
              </a:solidFill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ba</a:t>
          </a:r>
          <a:r>
            <a:rPr lang="en-US" dirty="0">
              <a:solidFill>
                <a:schemeClr val="bg1"/>
              </a:solidFill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 DL 3/2016 Kona </a:t>
          </a:r>
          <a:r>
            <a:rPr lang="en-US" dirty="0" err="1">
              <a:solidFill>
                <a:schemeClr val="bg1"/>
              </a:solidFill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ba</a:t>
          </a:r>
          <a:r>
            <a:rPr lang="en-US" dirty="0">
              <a:solidFill>
                <a:schemeClr val="bg1"/>
              </a:solidFill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bg1"/>
              </a:solidFill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Estatuto</a:t>
          </a:r>
          <a:r>
            <a:rPr lang="en-US" dirty="0">
              <a:solidFill>
                <a:schemeClr val="bg1"/>
              </a:solidFill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bg1"/>
              </a:solidFill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Autoridade</a:t>
          </a:r>
          <a:r>
            <a:rPr lang="en-US" dirty="0">
              <a:solidFill>
                <a:schemeClr val="bg1"/>
              </a:solidFill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bg1"/>
              </a:solidFill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Municipais</a:t>
          </a:r>
          <a:r>
            <a:rPr lang="en-US" dirty="0">
              <a:solidFill>
                <a:schemeClr val="bg1"/>
              </a:solidFill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 no GTIM </a:t>
          </a:r>
          <a:r>
            <a:rPr lang="en-US" dirty="0" err="1">
              <a:solidFill>
                <a:schemeClr val="bg1"/>
              </a:solidFill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ba</a:t>
          </a:r>
          <a:r>
            <a:rPr lang="en-US" dirty="0">
              <a:solidFill>
                <a:schemeClr val="bg1"/>
              </a:solidFill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bg1"/>
              </a:solidFill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Desentralizasaun</a:t>
          </a:r>
          <a:r>
            <a:rPr lang="en-US" dirty="0">
              <a:solidFill>
                <a:schemeClr val="bg1"/>
              </a:solidFill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bg1"/>
              </a:solidFill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Administrativa</a:t>
          </a:r>
          <a:endParaRPr lang="en-US" dirty="0">
            <a:solidFill>
              <a:schemeClr val="bg1"/>
            </a:solidFill>
          </a:endParaRPr>
        </a:p>
      </dgm:t>
    </dgm:pt>
    <dgm:pt modelId="{78A3245E-7A0E-4C1A-A0DE-371779733D5E}" type="parTrans" cxnId="{A9B23323-D01B-4AB7-A70C-E9668D7062EC}">
      <dgm:prSet/>
      <dgm:spPr/>
      <dgm:t>
        <a:bodyPr/>
        <a:lstStyle/>
        <a:p>
          <a:endParaRPr lang="en-US"/>
        </a:p>
      </dgm:t>
    </dgm:pt>
    <dgm:pt modelId="{5834C396-C38D-4EA2-806C-0F28C991E5B5}" type="sibTrans" cxnId="{A9B23323-D01B-4AB7-A70C-E9668D7062EC}">
      <dgm:prSet/>
      <dgm:spPr/>
      <dgm:t>
        <a:bodyPr/>
        <a:lstStyle/>
        <a:p>
          <a:endParaRPr lang="en-US"/>
        </a:p>
      </dgm:t>
    </dgm:pt>
    <dgm:pt modelId="{D20FE4CC-7699-439E-9CB2-F0965E94BF7D}">
      <dgm:prSet phldrT="[Text]"/>
      <dgm:spPr/>
      <dgm:t>
        <a:bodyPr/>
        <a:lstStyle/>
        <a:p>
          <a:r>
            <a:rPr lang="en-ID" dirty="0">
              <a:latin typeface="Times New Roman" panose="02020603050405020304" pitchFamily="18" charset="0"/>
              <a:cs typeface="Times New Roman" panose="02020603050405020304" pitchFamily="18" charset="0"/>
            </a:rPr>
            <a:t>DL No. 41/2025 15 </a:t>
          </a:r>
          <a:r>
            <a:rPr lang="en-ID" dirty="0" err="1">
              <a:latin typeface="Times New Roman" panose="02020603050405020304" pitchFamily="18" charset="0"/>
              <a:cs typeface="Times New Roman" panose="02020603050405020304" pitchFamily="18" charset="0"/>
            </a:rPr>
            <a:t>Dezembru</a:t>
          </a:r>
          <a:endParaRPr lang="en-US" dirty="0"/>
        </a:p>
      </dgm:t>
    </dgm:pt>
    <dgm:pt modelId="{0B183B0F-62AC-4F85-A676-EC80EAD406AE}" type="parTrans" cxnId="{BAC673C7-5CCE-4456-96CC-32E6BCC79DA0}">
      <dgm:prSet/>
      <dgm:spPr/>
      <dgm:t>
        <a:bodyPr/>
        <a:lstStyle/>
        <a:p>
          <a:endParaRPr lang="en-US"/>
        </a:p>
      </dgm:t>
    </dgm:pt>
    <dgm:pt modelId="{CB0C555F-1191-4DDC-9761-11A29D00CD4C}" type="sibTrans" cxnId="{BAC673C7-5CCE-4456-96CC-32E6BCC79DA0}">
      <dgm:prSet/>
      <dgm:spPr/>
      <dgm:t>
        <a:bodyPr/>
        <a:lstStyle/>
        <a:p>
          <a:endParaRPr lang="en-US"/>
        </a:p>
      </dgm:t>
    </dgm:pt>
    <dgm:pt modelId="{0ECFCD21-D46E-4BAF-9A74-D35ED37A10A5}">
      <dgm:prSet phldrT="[Text]"/>
      <dgm:spPr>
        <a:noFill/>
      </dgm:spPr>
      <dgm:t>
        <a:bodyPr/>
        <a:lstStyle/>
        <a:p>
          <a:r>
            <a:rPr lang="en-ID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Execução</a:t>
          </a:r>
          <a:r>
            <a:rPr lang="en-ID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do </a:t>
          </a:r>
          <a:r>
            <a:rPr lang="en-ID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Orçamento</a:t>
          </a:r>
          <a:r>
            <a:rPr lang="en-ID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Geral do Estado para 2026</a:t>
          </a:r>
          <a:endParaRPr lang="en-US" dirty="0">
            <a:solidFill>
              <a:schemeClr val="bg1"/>
            </a:solidFill>
          </a:endParaRPr>
        </a:p>
      </dgm:t>
    </dgm:pt>
    <dgm:pt modelId="{D6503D3B-0CE9-414E-9A23-396BF6519C27}" type="parTrans" cxnId="{110F6145-89AF-4B9C-93F9-F97B26022020}">
      <dgm:prSet/>
      <dgm:spPr/>
      <dgm:t>
        <a:bodyPr/>
        <a:lstStyle/>
        <a:p>
          <a:endParaRPr lang="en-US"/>
        </a:p>
      </dgm:t>
    </dgm:pt>
    <dgm:pt modelId="{AD004C24-A021-4C08-ABD8-DF1CBB146CAD}" type="sibTrans" cxnId="{110F6145-89AF-4B9C-93F9-F97B26022020}">
      <dgm:prSet/>
      <dgm:spPr/>
      <dgm:t>
        <a:bodyPr/>
        <a:lstStyle/>
        <a:p>
          <a:endParaRPr lang="en-US"/>
        </a:p>
      </dgm:t>
    </dgm:pt>
    <dgm:pt modelId="{0DB9CFE3-B95F-44E2-A1DB-D49F41FCAAB6}">
      <dgm:prSet phldrT="[Text]"/>
      <dgm:spPr/>
      <dgm:t>
        <a:bodyPr/>
        <a:lstStyle/>
        <a:p>
          <a:r>
            <a:rPr lang="en-ID" dirty="0">
              <a:latin typeface="Times New Roman" panose="02020603050405020304" pitchFamily="18" charset="0"/>
              <a:cs typeface="Times New Roman" panose="02020603050405020304" pitchFamily="18" charset="0"/>
            </a:rPr>
            <a:t>DL No. 42/2025 15 </a:t>
          </a:r>
          <a:r>
            <a:rPr lang="en-ID" dirty="0" err="1">
              <a:latin typeface="Times New Roman" panose="02020603050405020304" pitchFamily="18" charset="0"/>
              <a:cs typeface="Times New Roman" panose="02020603050405020304" pitchFamily="18" charset="0"/>
            </a:rPr>
            <a:t>Dezembru</a:t>
          </a:r>
          <a:endParaRPr lang="en-US" dirty="0"/>
        </a:p>
      </dgm:t>
    </dgm:pt>
    <dgm:pt modelId="{9FEFCE29-F104-405B-8F48-F4004F813981}" type="parTrans" cxnId="{61DD095A-E33A-464B-B106-1EAF5C7BCBC8}">
      <dgm:prSet/>
      <dgm:spPr/>
      <dgm:t>
        <a:bodyPr/>
        <a:lstStyle/>
        <a:p>
          <a:endParaRPr lang="en-US"/>
        </a:p>
      </dgm:t>
    </dgm:pt>
    <dgm:pt modelId="{B3FE5DE5-0069-428E-92DD-1EB71F6588AB}" type="sibTrans" cxnId="{61DD095A-E33A-464B-B106-1EAF5C7BCBC8}">
      <dgm:prSet/>
      <dgm:spPr/>
      <dgm:t>
        <a:bodyPr/>
        <a:lstStyle/>
        <a:p>
          <a:endParaRPr lang="en-US"/>
        </a:p>
      </dgm:t>
    </dgm:pt>
    <dgm:pt modelId="{D5455951-4245-4D28-9C2A-E6078529D85B}">
      <dgm:prSet phldrT="[Text]"/>
      <dgm:spPr>
        <a:noFill/>
      </dgm:spPr>
      <dgm:t>
        <a:bodyPr/>
        <a:lstStyle/>
        <a:p>
          <a:pPr>
            <a:buFont typeface="Courier New" panose="02070309020205020404" pitchFamily="49" charset="0"/>
            <a:buChar char="o"/>
          </a:pPr>
          <a:r>
            <a:rPr lang="en-ID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Regulamenta</a:t>
          </a:r>
          <a:r>
            <a:rPr lang="en-ID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a Lei N.º 3/2025 23 de Abril </a:t>
          </a:r>
          <a:r>
            <a:rPr lang="en-ID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konaba</a:t>
          </a:r>
          <a:r>
            <a:rPr lang="en-ID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ID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Enquadramento</a:t>
          </a:r>
          <a:r>
            <a:rPr lang="en-ID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do </a:t>
          </a:r>
          <a:r>
            <a:rPr lang="en-ID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Orçamento</a:t>
          </a:r>
          <a:r>
            <a:rPr lang="en-ID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Geral do Estado e </a:t>
          </a:r>
          <a:r>
            <a:rPr lang="en-ID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Gestão</a:t>
          </a:r>
          <a:r>
            <a:rPr lang="en-ID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ID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Financeira</a:t>
          </a:r>
          <a:r>
            <a:rPr lang="en-ID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Pública.</a:t>
          </a:r>
          <a:endParaRPr lang="en-US" dirty="0">
            <a:solidFill>
              <a:schemeClr val="bg1"/>
            </a:solidFill>
          </a:endParaRPr>
        </a:p>
      </dgm:t>
    </dgm:pt>
    <dgm:pt modelId="{E5E03175-9847-4370-9833-E42D5A209CC2}" type="parTrans" cxnId="{AF7FA3F0-00CA-46D5-A1CE-FEF9B53B1D87}">
      <dgm:prSet/>
      <dgm:spPr/>
      <dgm:t>
        <a:bodyPr/>
        <a:lstStyle/>
        <a:p>
          <a:endParaRPr lang="en-US"/>
        </a:p>
      </dgm:t>
    </dgm:pt>
    <dgm:pt modelId="{2A8E082C-292A-4B82-82E1-6C4AA28EBEAD}" type="sibTrans" cxnId="{AF7FA3F0-00CA-46D5-A1CE-FEF9B53B1D87}">
      <dgm:prSet/>
      <dgm:spPr/>
      <dgm:t>
        <a:bodyPr/>
        <a:lstStyle/>
        <a:p>
          <a:endParaRPr lang="en-US"/>
        </a:p>
      </dgm:t>
    </dgm:pt>
    <dgm:pt modelId="{A27DCDF9-40EE-457C-BAC3-64605AC13D98}">
      <dgm:prSet phldrT="[Text]"/>
      <dgm:spPr/>
      <dgm:t>
        <a:bodyPr/>
        <a:lstStyle/>
        <a:p>
          <a:r>
            <a:rPr lang="pt-BR" dirty="0">
              <a:latin typeface="Times New Roman" panose="02020603050405020304" pitchFamily="18" charset="0"/>
              <a:cs typeface="Times New Roman" panose="02020603050405020304" pitchFamily="18" charset="0"/>
            </a:rPr>
            <a:t>DL No. 36/2015 16 de Setembru</a:t>
          </a:r>
          <a:endParaRPr lang="en-US" dirty="0"/>
        </a:p>
      </dgm:t>
    </dgm:pt>
    <dgm:pt modelId="{224F1B51-D776-4D55-8A22-BFD5CAF7E093}" type="parTrans" cxnId="{FBF0348D-3FEB-4F52-9A35-BD161CB87EB3}">
      <dgm:prSet/>
      <dgm:spPr/>
      <dgm:t>
        <a:bodyPr/>
        <a:lstStyle/>
        <a:p>
          <a:endParaRPr lang="en-US"/>
        </a:p>
      </dgm:t>
    </dgm:pt>
    <dgm:pt modelId="{746EE962-3752-47C9-839F-CC0B510E41FB}" type="sibTrans" cxnId="{FBF0348D-3FEB-4F52-9A35-BD161CB87EB3}">
      <dgm:prSet/>
      <dgm:spPr/>
      <dgm:t>
        <a:bodyPr/>
        <a:lstStyle/>
        <a:p>
          <a:endParaRPr lang="en-US"/>
        </a:p>
      </dgm:t>
    </dgm:pt>
    <dgm:pt modelId="{740FCF27-70EA-4C5A-B58E-B8BF3B6544C7}">
      <dgm:prSet phldrT="[Text]"/>
      <dgm:spPr>
        <a:noFill/>
      </dgm:spPr>
      <dgm:t>
        <a:bodyPr/>
        <a:lstStyle/>
        <a:p>
          <a:r>
            <a:rPr lang="pt-BR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1.ª “Alterasaun DL No. 4/2012 15 Fevereiru konaba Planeamento de Desenvolvimento Integrado Municipal”</a:t>
          </a:r>
          <a:endParaRPr lang="en-US" dirty="0">
            <a:solidFill>
              <a:schemeClr val="bg1"/>
            </a:solidFill>
          </a:endParaRPr>
        </a:p>
      </dgm:t>
    </dgm:pt>
    <dgm:pt modelId="{79E3D609-8B33-42B4-9B47-3B4AE23E2244}" type="parTrans" cxnId="{D8970766-B954-4F40-B939-571B66F99F9E}">
      <dgm:prSet/>
      <dgm:spPr/>
      <dgm:t>
        <a:bodyPr/>
        <a:lstStyle/>
        <a:p>
          <a:endParaRPr lang="en-US"/>
        </a:p>
      </dgm:t>
    </dgm:pt>
    <dgm:pt modelId="{A73FED61-D725-4BF1-BE5C-8C239BF9A64E}" type="sibTrans" cxnId="{D8970766-B954-4F40-B939-571B66F99F9E}">
      <dgm:prSet/>
      <dgm:spPr/>
      <dgm:t>
        <a:bodyPr/>
        <a:lstStyle/>
        <a:p>
          <a:endParaRPr lang="en-US"/>
        </a:p>
      </dgm:t>
    </dgm:pt>
    <dgm:pt modelId="{689D2407-766F-4807-B341-392C1A5E0DF0}" type="pres">
      <dgm:prSet presAssocID="{AFFFE618-E628-4B8B-8351-216B1E96C2EF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F980373-A00D-4485-AE22-1A0906A76F20}" type="pres">
      <dgm:prSet presAssocID="{5B357A48-6FDC-4CA9-A6A8-75388AAE9D9C}" presName="parentLin" presStyleCnt="0"/>
      <dgm:spPr/>
    </dgm:pt>
    <dgm:pt modelId="{F6F934E8-0F58-417B-BC9C-346DC974F34E}" type="pres">
      <dgm:prSet presAssocID="{5B357A48-6FDC-4CA9-A6A8-75388AAE9D9C}" presName="parentLeftMargin" presStyleLbl="node1" presStyleIdx="0" presStyleCnt="7"/>
      <dgm:spPr/>
      <dgm:t>
        <a:bodyPr/>
        <a:lstStyle/>
        <a:p>
          <a:endParaRPr lang="en-US"/>
        </a:p>
      </dgm:t>
    </dgm:pt>
    <dgm:pt modelId="{63F20EA4-5C77-4606-B7FE-D30D089C11FD}" type="pres">
      <dgm:prSet presAssocID="{5B357A48-6FDC-4CA9-A6A8-75388AAE9D9C}" presName="parentText" presStyleLbl="node1" presStyleIdx="0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38988DA-6AB9-44C2-B570-955DEA94042F}" type="pres">
      <dgm:prSet presAssocID="{5B357A48-6FDC-4CA9-A6A8-75388AAE9D9C}" presName="negativeSpace" presStyleCnt="0"/>
      <dgm:spPr/>
    </dgm:pt>
    <dgm:pt modelId="{A920FB4C-3B30-4BFE-95AF-8C2F43449E19}" type="pres">
      <dgm:prSet presAssocID="{5B357A48-6FDC-4CA9-A6A8-75388AAE9D9C}" presName="childText" presStyleLbl="conFgAcc1" presStyleIdx="0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D8920C5-33D2-4FF1-8C1B-C618F16E98C8}" type="pres">
      <dgm:prSet presAssocID="{E7626A5D-1D13-45C9-8B01-83B53F48D464}" presName="spaceBetweenRectangles" presStyleCnt="0"/>
      <dgm:spPr/>
    </dgm:pt>
    <dgm:pt modelId="{773709F3-8881-43D7-8769-C80197453774}" type="pres">
      <dgm:prSet presAssocID="{21D16CA2-D9A0-49DA-BC84-A6A0CF582063}" presName="parentLin" presStyleCnt="0"/>
      <dgm:spPr/>
    </dgm:pt>
    <dgm:pt modelId="{05590D52-D142-427D-B932-AFE0DCB33AE0}" type="pres">
      <dgm:prSet presAssocID="{21D16CA2-D9A0-49DA-BC84-A6A0CF582063}" presName="parentLeftMargin" presStyleLbl="node1" presStyleIdx="0" presStyleCnt="7"/>
      <dgm:spPr/>
      <dgm:t>
        <a:bodyPr/>
        <a:lstStyle/>
        <a:p>
          <a:endParaRPr lang="en-US"/>
        </a:p>
      </dgm:t>
    </dgm:pt>
    <dgm:pt modelId="{4A91C7E3-02CC-45E6-B17A-22CFA71F0CED}" type="pres">
      <dgm:prSet presAssocID="{21D16CA2-D9A0-49DA-BC84-A6A0CF582063}" presName="parentText" presStyleLbl="node1" presStyleIdx="1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B02F155-8E5E-407B-8D0E-47425D548DED}" type="pres">
      <dgm:prSet presAssocID="{21D16CA2-D9A0-49DA-BC84-A6A0CF582063}" presName="negativeSpace" presStyleCnt="0"/>
      <dgm:spPr/>
    </dgm:pt>
    <dgm:pt modelId="{356B07B2-EADC-4B19-87C2-60374366BE73}" type="pres">
      <dgm:prSet presAssocID="{21D16CA2-D9A0-49DA-BC84-A6A0CF582063}" presName="childText" presStyleLbl="conFgAcc1" presStyleIdx="1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D9D891D-3A8E-4D05-96C9-F0294268A3AC}" type="pres">
      <dgm:prSet presAssocID="{9FAFFB3F-14E6-4B1F-9E89-166180284A1D}" presName="spaceBetweenRectangles" presStyleCnt="0"/>
      <dgm:spPr/>
    </dgm:pt>
    <dgm:pt modelId="{87541B01-3122-464B-BAC1-7485F58DEF7F}" type="pres">
      <dgm:prSet presAssocID="{255AC88F-F32F-4EA4-8B47-EFDFEFF6E3CE}" presName="parentLin" presStyleCnt="0"/>
      <dgm:spPr/>
    </dgm:pt>
    <dgm:pt modelId="{F4809F36-5529-43E1-A3FD-28D59178D3F3}" type="pres">
      <dgm:prSet presAssocID="{255AC88F-F32F-4EA4-8B47-EFDFEFF6E3CE}" presName="parentLeftMargin" presStyleLbl="node1" presStyleIdx="1" presStyleCnt="7"/>
      <dgm:spPr/>
      <dgm:t>
        <a:bodyPr/>
        <a:lstStyle/>
        <a:p>
          <a:endParaRPr lang="en-US"/>
        </a:p>
      </dgm:t>
    </dgm:pt>
    <dgm:pt modelId="{08BFC0CB-8AB2-467F-BE56-0801F2CAC540}" type="pres">
      <dgm:prSet presAssocID="{255AC88F-F32F-4EA4-8B47-EFDFEFF6E3CE}" presName="parentText" presStyleLbl="node1" presStyleIdx="2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8012420-7174-4B04-A95E-28E832DBD8E7}" type="pres">
      <dgm:prSet presAssocID="{255AC88F-F32F-4EA4-8B47-EFDFEFF6E3CE}" presName="negativeSpace" presStyleCnt="0"/>
      <dgm:spPr/>
    </dgm:pt>
    <dgm:pt modelId="{74700EB8-3164-4835-A889-A68BBC59BC80}" type="pres">
      <dgm:prSet presAssocID="{255AC88F-F32F-4EA4-8B47-EFDFEFF6E3CE}" presName="childText" presStyleLbl="conFgAcc1" presStyleIdx="2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A5D27A-2950-4621-A67E-35E639FBBB19}" type="pres">
      <dgm:prSet presAssocID="{E200BF88-CE11-4AC8-9287-FCA391C53E61}" presName="spaceBetweenRectangles" presStyleCnt="0"/>
      <dgm:spPr/>
    </dgm:pt>
    <dgm:pt modelId="{CF7D3442-AEB5-4C42-B639-EE459976CC9A}" type="pres">
      <dgm:prSet presAssocID="{614F5C9D-6E01-454A-9A49-930265AD0603}" presName="parentLin" presStyleCnt="0"/>
      <dgm:spPr/>
    </dgm:pt>
    <dgm:pt modelId="{AB379790-8A9D-4B7F-BB5E-496A21B1A013}" type="pres">
      <dgm:prSet presAssocID="{614F5C9D-6E01-454A-9A49-930265AD0603}" presName="parentLeftMargin" presStyleLbl="node1" presStyleIdx="2" presStyleCnt="7"/>
      <dgm:spPr/>
      <dgm:t>
        <a:bodyPr/>
        <a:lstStyle/>
        <a:p>
          <a:endParaRPr lang="en-US"/>
        </a:p>
      </dgm:t>
    </dgm:pt>
    <dgm:pt modelId="{CCF9B255-71FE-40AA-B4A1-083459FA9B3D}" type="pres">
      <dgm:prSet presAssocID="{614F5C9D-6E01-454A-9A49-930265AD0603}" presName="parentText" presStyleLbl="node1" presStyleIdx="3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1800B7A-EE5A-4BC3-8894-F1A65B159DB6}" type="pres">
      <dgm:prSet presAssocID="{614F5C9D-6E01-454A-9A49-930265AD0603}" presName="negativeSpace" presStyleCnt="0"/>
      <dgm:spPr/>
    </dgm:pt>
    <dgm:pt modelId="{1F4A9CCF-6298-4C38-92DB-FBE05427DCFB}" type="pres">
      <dgm:prSet presAssocID="{614F5C9D-6E01-454A-9A49-930265AD0603}" presName="childText" presStyleLbl="conFgAcc1" presStyleIdx="3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372B26-6258-4849-8AD0-6440A10BB120}" type="pres">
      <dgm:prSet presAssocID="{7F367CFB-1E76-46FA-846F-6A570036966F}" presName="spaceBetweenRectangles" presStyleCnt="0"/>
      <dgm:spPr/>
    </dgm:pt>
    <dgm:pt modelId="{09F179EF-C354-4578-A056-304E8577A00A}" type="pres">
      <dgm:prSet presAssocID="{D20FE4CC-7699-439E-9CB2-F0965E94BF7D}" presName="parentLin" presStyleCnt="0"/>
      <dgm:spPr/>
    </dgm:pt>
    <dgm:pt modelId="{D82326CF-6470-41CB-913C-1BC3A3019C61}" type="pres">
      <dgm:prSet presAssocID="{D20FE4CC-7699-439E-9CB2-F0965E94BF7D}" presName="parentLeftMargin" presStyleLbl="node1" presStyleIdx="3" presStyleCnt="7"/>
      <dgm:spPr/>
      <dgm:t>
        <a:bodyPr/>
        <a:lstStyle/>
        <a:p>
          <a:endParaRPr lang="en-US"/>
        </a:p>
      </dgm:t>
    </dgm:pt>
    <dgm:pt modelId="{8CF54C91-7AA1-4371-A593-3CFC509535BE}" type="pres">
      <dgm:prSet presAssocID="{D20FE4CC-7699-439E-9CB2-F0965E94BF7D}" presName="parentText" presStyleLbl="node1" presStyleIdx="4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B9814DC-954F-4FCC-A3CA-2B55F06BC22D}" type="pres">
      <dgm:prSet presAssocID="{D20FE4CC-7699-439E-9CB2-F0965E94BF7D}" presName="negativeSpace" presStyleCnt="0"/>
      <dgm:spPr/>
    </dgm:pt>
    <dgm:pt modelId="{1B46534D-760D-447D-B33E-B394B26C5B31}" type="pres">
      <dgm:prSet presAssocID="{D20FE4CC-7699-439E-9CB2-F0965E94BF7D}" presName="childText" presStyleLbl="conFgAcc1" presStyleIdx="4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D6D8B25-328B-4205-865F-14CE8126B9A4}" type="pres">
      <dgm:prSet presAssocID="{CB0C555F-1191-4DDC-9761-11A29D00CD4C}" presName="spaceBetweenRectangles" presStyleCnt="0"/>
      <dgm:spPr/>
    </dgm:pt>
    <dgm:pt modelId="{58007C6A-9288-478D-81D1-3FE55FD89BBD}" type="pres">
      <dgm:prSet presAssocID="{0DB9CFE3-B95F-44E2-A1DB-D49F41FCAAB6}" presName="parentLin" presStyleCnt="0"/>
      <dgm:spPr/>
    </dgm:pt>
    <dgm:pt modelId="{0A03E3DB-D676-4F1C-AD41-C241B4076750}" type="pres">
      <dgm:prSet presAssocID="{0DB9CFE3-B95F-44E2-A1DB-D49F41FCAAB6}" presName="parentLeftMargin" presStyleLbl="node1" presStyleIdx="4" presStyleCnt="7"/>
      <dgm:spPr/>
      <dgm:t>
        <a:bodyPr/>
        <a:lstStyle/>
        <a:p>
          <a:endParaRPr lang="en-US"/>
        </a:p>
      </dgm:t>
    </dgm:pt>
    <dgm:pt modelId="{366C8FEA-E96C-44A8-B69D-45E968C8556C}" type="pres">
      <dgm:prSet presAssocID="{0DB9CFE3-B95F-44E2-A1DB-D49F41FCAAB6}" presName="parentText" presStyleLbl="node1" presStyleIdx="5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18226BC-0A66-4D87-9617-E613C8B251D0}" type="pres">
      <dgm:prSet presAssocID="{0DB9CFE3-B95F-44E2-A1DB-D49F41FCAAB6}" presName="negativeSpace" presStyleCnt="0"/>
      <dgm:spPr/>
    </dgm:pt>
    <dgm:pt modelId="{567D1C3B-7D23-4B14-9A87-463E05C5B4C4}" type="pres">
      <dgm:prSet presAssocID="{0DB9CFE3-B95F-44E2-A1DB-D49F41FCAAB6}" presName="childText" presStyleLbl="conFgAcc1" presStyleIdx="5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9B09F0F-CD61-4BC3-B1D0-E2691B5095FB}" type="pres">
      <dgm:prSet presAssocID="{B3FE5DE5-0069-428E-92DD-1EB71F6588AB}" presName="spaceBetweenRectangles" presStyleCnt="0"/>
      <dgm:spPr/>
    </dgm:pt>
    <dgm:pt modelId="{B2CDECB7-E431-4D33-B7D5-2762F96CD11C}" type="pres">
      <dgm:prSet presAssocID="{A27DCDF9-40EE-457C-BAC3-64605AC13D98}" presName="parentLin" presStyleCnt="0"/>
      <dgm:spPr/>
    </dgm:pt>
    <dgm:pt modelId="{340F0FD7-FC57-47FC-8504-9B0F99A5CE57}" type="pres">
      <dgm:prSet presAssocID="{A27DCDF9-40EE-457C-BAC3-64605AC13D98}" presName="parentLeftMargin" presStyleLbl="node1" presStyleIdx="5" presStyleCnt="7"/>
      <dgm:spPr/>
      <dgm:t>
        <a:bodyPr/>
        <a:lstStyle/>
        <a:p>
          <a:endParaRPr lang="en-US"/>
        </a:p>
      </dgm:t>
    </dgm:pt>
    <dgm:pt modelId="{6E7F1F24-B63D-4FA5-A810-4D22FAC90898}" type="pres">
      <dgm:prSet presAssocID="{A27DCDF9-40EE-457C-BAC3-64605AC13D98}" presName="parentText" presStyleLbl="node1" presStyleIdx="6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34E91C7-769E-4C35-988B-37EB7D2BD1CF}" type="pres">
      <dgm:prSet presAssocID="{A27DCDF9-40EE-457C-BAC3-64605AC13D98}" presName="negativeSpace" presStyleCnt="0"/>
      <dgm:spPr/>
    </dgm:pt>
    <dgm:pt modelId="{5E842CEB-4A1A-4E15-A279-4D4593DB4A58}" type="pres">
      <dgm:prSet presAssocID="{A27DCDF9-40EE-457C-BAC3-64605AC13D98}" presName="childText" presStyleLbl="conFgAcc1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EF9DD6F-BAA3-497F-A61A-4196694499E0}" type="presOf" srcId="{4F35331E-1F3F-4599-A9C2-47013D83784D}" destId="{356B07B2-EADC-4B19-87C2-60374366BE73}" srcOrd="0" destOrd="0" presId="urn:microsoft.com/office/officeart/2005/8/layout/list1"/>
    <dgm:cxn modelId="{FBF0348D-3FEB-4F52-9A35-BD161CB87EB3}" srcId="{AFFFE618-E628-4B8B-8351-216B1E96C2EF}" destId="{A27DCDF9-40EE-457C-BAC3-64605AC13D98}" srcOrd="6" destOrd="0" parTransId="{224F1B51-D776-4D55-8A22-BFD5CAF7E093}" sibTransId="{746EE962-3752-47C9-839F-CC0B510E41FB}"/>
    <dgm:cxn modelId="{D8970766-B954-4F40-B939-571B66F99F9E}" srcId="{A27DCDF9-40EE-457C-BAC3-64605AC13D98}" destId="{740FCF27-70EA-4C5A-B58E-B8BF3B6544C7}" srcOrd="0" destOrd="0" parTransId="{79E3D609-8B33-42B4-9B47-3B4AE23E2244}" sibTransId="{A73FED61-D725-4BF1-BE5C-8C239BF9A64E}"/>
    <dgm:cxn modelId="{AF7FA3F0-00CA-46D5-A1CE-FEF9B53B1D87}" srcId="{0DB9CFE3-B95F-44E2-A1DB-D49F41FCAAB6}" destId="{D5455951-4245-4D28-9C2A-E6078529D85B}" srcOrd="0" destOrd="0" parTransId="{E5E03175-9847-4370-9833-E42D5A209CC2}" sibTransId="{2A8E082C-292A-4B82-82E1-6C4AA28EBEAD}"/>
    <dgm:cxn modelId="{E7E476EF-5F18-49F5-A57B-E60462C08A56}" type="presOf" srcId="{614F5C9D-6E01-454A-9A49-930265AD0603}" destId="{CCF9B255-71FE-40AA-B4A1-083459FA9B3D}" srcOrd="1" destOrd="0" presId="urn:microsoft.com/office/officeart/2005/8/layout/list1"/>
    <dgm:cxn modelId="{29B4C3F9-2D49-4F72-B2E0-F103BFC7E5B8}" type="presOf" srcId="{A27DCDF9-40EE-457C-BAC3-64605AC13D98}" destId="{340F0FD7-FC57-47FC-8504-9B0F99A5CE57}" srcOrd="0" destOrd="0" presId="urn:microsoft.com/office/officeart/2005/8/layout/list1"/>
    <dgm:cxn modelId="{A9B23323-D01B-4AB7-A70C-E9668D7062EC}" srcId="{614F5C9D-6E01-454A-9A49-930265AD0603}" destId="{309E0D91-C10E-4A41-BACE-C2F1314D6DA7}" srcOrd="0" destOrd="0" parTransId="{78A3245E-7A0E-4C1A-A0DE-371779733D5E}" sibTransId="{5834C396-C38D-4EA2-806C-0F28C991E5B5}"/>
    <dgm:cxn modelId="{767E6577-39B5-43B3-953A-F8396CFA0F3B}" type="presOf" srcId="{0ECFCD21-D46E-4BAF-9A74-D35ED37A10A5}" destId="{1B46534D-760D-447D-B33E-B394B26C5B31}" srcOrd="0" destOrd="0" presId="urn:microsoft.com/office/officeart/2005/8/layout/list1"/>
    <dgm:cxn modelId="{A903AFFE-48AF-4A3C-A7B0-ACA8AC04EE02}" type="presOf" srcId="{5B357A48-6FDC-4CA9-A6A8-75388AAE9D9C}" destId="{F6F934E8-0F58-417B-BC9C-346DC974F34E}" srcOrd="0" destOrd="0" presId="urn:microsoft.com/office/officeart/2005/8/layout/list1"/>
    <dgm:cxn modelId="{2955B06D-6252-4A06-8930-6CBAA61A8950}" srcId="{AFFFE618-E628-4B8B-8351-216B1E96C2EF}" destId="{21D16CA2-D9A0-49DA-BC84-A6A0CF582063}" srcOrd="1" destOrd="0" parTransId="{2A243D21-376F-4476-8683-2A22F7516D2C}" sibTransId="{9FAFFB3F-14E6-4B1F-9E89-166180284A1D}"/>
    <dgm:cxn modelId="{D973550E-B3BE-4680-B66F-2C73A9F7145F}" srcId="{AFFFE618-E628-4B8B-8351-216B1E96C2EF}" destId="{614F5C9D-6E01-454A-9A49-930265AD0603}" srcOrd="3" destOrd="0" parTransId="{D6BB888F-B33E-4308-9A96-4B991D963409}" sibTransId="{7F367CFB-1E76-46FA-846F-6A570036966F}"/>
    <dgm:cxn modelId="{8C723329-F41A-43BA-877C-26357A65F331}" type="presOf" srcId="{5B357A48-6FDC-4CA9-A6A8-75388AAE9D9C}" destId="{63F20EA4-5C77-4606-B7FE-D30D089C11FD}" srcOrd="1" destOrd="0" presId="urn:microsoft.com/office/officeart/2005/8/layout/list1"/>
    <dgm:cxn modelId="{89D88577-519B-44E8-9412-72AAA2FDD523}" type="presOf" srcId="{0DB9CFE3-B95F-44E2-A1DB-D49F41FCAAB6}" destId="{366C8FEA-E96C-44A8-B69D-45E968C8556C}" srcOrd="1" destOrd="0" presId="urn:microsoft.com/office/officeart/2005/8/layout/list1"/>
    <dgm:cxn modelId="{B380198C-7E79-453A-A21F-62CEAFADEA88}" type="presOf" srcId="{8E3972EC-8F06-498E-92F0-B1E46574F89B}" destId="{74700EB8-3164-4835-A889-A68BBC59BC80}" srcOrd="0" destOrd="0" presId="urn:microsoft.com/office/officeart/2005/8/layout/list1"/>
    <dgm:cxn modelId="{F6097CD9-DE82-4136-9A6E-E07A6C6738A1}" type="presOf" srcId="{740FCF27-70EA-4C5A-B58E-B8BF3B6544C7}" destId="{5E842CEB-4A1A-4E15-A279-4D4593DB4A58}" srcOrd="0" destOrd="0" presId="urn:microsoft.com/office/officeart/2005/8/layout/list1"/>
    <dgm:cxn modelId="{290B401C-C1D1-435C-B145-65F8548BD667}" srcId="{AFFFE618-E628-4B8B-8351-216B1E96C2EF}" destId="{255AC88F-F32F-4EA4-8B47-EFDFEFF6E3CE}" srcOrd="2" destOrd="0" parTransId="{42679EF1-9517-406F-9F86-3823F24A0E58}" sibTransId="{E200BF88-CE11-4AC8-9287-FCA391C53E61}"/>
    <dgm:cxn modelId="{773EDC38-B946-47DE-829E-78E000B874FD}" type="presOf" srcId="{21D16CA2-D9A0-49DA-BC84-A6A0CF582063}" destId="{4A91C7E3-02CC-45E6-B17A-22CFA71F0CED}" srcOrd="1" destOrd="0" presId="urn:microsoft.com/office/officeart/2005/8/layout/list1"/>
    <dgm:cxn modelId="{61DD095A-E33A-464B-B106-1EAF5C7BCBC8}" srcId="{AFFFE618-E628-4B8B-8351-216B1E96C2EF}" destId="{0DB9CFE3-B95F-44E2-A1DB-D49F41FCAAB6}" srcOrd="5" destOrd="0" parTransId="{9FEFCE29-F104-405B-8F48-F4004F813981}" sibTransId="{B3FE5DE5-0069-428E-92DD-1EB71F6588AB}"/>
    <dgm:cxn modelId="{4A58905F-8A2D-48FD-B467-A84721C7C96F}" type="presOf" srcId="{D20FE4CC-7699-439E-9CB2-F0965E94BF7D}" destId="{8CF54C91-7AA1-4371-A593-3CFC509535BE}" srcOrd="1" destOrd="0" presId="urn:microsoft.com/office/officeart/2005/8/layout/list1"/>
    <dgm:cxn modelId="{6ED4ADC9-89B5-4FD0-A559-9A527CC6BD9A}" srcId="{21D16CA2-D9A0-49DA-BC84-A6A0CF582063}" destId="{4F35331E-1F3F-4599-A9C2-47013D83784D}" srcOrd="0" destOrd="0" parTransId="{8D39C864-370F-4F73-97FF-009ACAB1ED47}" sibTransId="{D57741AC-07B5-4CF4-9929-CE3BA305ACF0}"/>
    <dgm:cxn modelId="{F2D52B44-2AA3-4254-9782-5C029DC65EF1}" type="presOf" srcId="{255AC88F-F32F-4EA4-8B47-EFDFEFF6E3CE}" destId="{F4809F36-5529-43E1-A3FD-28D59178D3F3}" srcOrd="0" destOrd="0" presId="urn:microsoft.com/office/officeart/2005/8/layout/list1"/>
    <dgm:cxn modelId="{31452C21-4D20-4C91-BC88-4D736B7D04F7}" type="presOf" srcId="{AFFFE618-E628-4B8B-8351-216B1E96C2EF}" destId="{689D2407-766F-4807-B341-392C1A5E0DF0}" srcOrd="0" destOrd="0" presId="urn:microsoft.com/office/officeart/2005/8/layout/list1"/>
    <dgm:cxn modelId="{9A8FD7E5-6FF2-48FF-A171-9C989BA70F80}" type="presOf" srcId="{0DB9CFE3-B95F-44E2-A1DB-D49F41FCAAB6}" destId="{0A03E3DB-D676-4F1C-AD41-C241B4076750}" srcOrd="0" destOrd="0" presId="urn:microsoft.com/office/officeart/2005/8/layout/list1"/>
    <dgm:cxn modelId="{BA2E9ACB-C2ED-4D9E-98EE-3EDB8C4FD33A}" srcId="{AFFFE618-E628-4B8B-8351-216B1E96C2EF}" destId="{5B357A48-6FDC-4CA9-A6A8-75388AAE9D9C}" srcOrd="0" destOrd="0" parTransId="{1C7FE7D2-61AD-4C84-BE96-D2D2600D8104}" sibTransId="{E7626A5D-1D13-45C9-8B01-83B53F48D464}"/>
    <dgm:cxn modelId="{311F4EDE-B015-4C06-BB57-2BA1981394D4}" type="presOf" srcId="{D20FE4CC-7699-439E-9CB2-F0965E94BF7D}" destId="{D82326CF-6470-41CB-913C-1BC3A3019C61}" srcOrd="0" destOrd="0" presId="urn:microsoft.com/office/officeart/2005/8/layout/list1"/>
    <dgm:cxn modelId="{B3210D29-898C-42F9-A8DC-9FD6FE9B4315}" type="presOf" srcId="{255AC88F-F32F-4EA4-8B47-EFDFEFF6E3CE}" destId="{08BFC0CB-8AB2-467F-BE56-0801F2CAC540}" srcOrd="1" destOrd="0" presId="urn:microsoft.com/office/officeart/2005/8/layout/list1"/>
    <dgm:cxn modelId="{9A4346D9-2560-4099-87A7-E148A02957DD}" srcId="{255AC88F-F32F-4EA4-8B47-EFDFEFF6E3CE}" destId="{8E3972EC-8F06-498E-92F0-B1E46574F89B}" srcOrd="0" destOrd="0" parTransId="{39CCBAA0-DEA9-4110-A4E8-D905F8D9FBF6}" sibTransId="{1C7888E4-B2D9-4895-ABDC-4066C25272B9}"/>
    <dgm:cxn modelId="{5B2299D6-B2F2-43D4-8AD1-8FBAB590EEC0}" type="presOf" srcId="{309E0D91-C10E-4A41-BACE-C2F1314D6DA7}" destId="{1F4A9CCF-6298-4C38-92DB-FBE05427DCFB}" srcOrd="0" destOrd="0" presId="urn:microsoft.com/office/officeart/2005/8/layout/list1"/>
    <dgm:cxn modelId="{BAC673C7-5CCE-4456-96CC-32E6BCC79DA0}" srcId="{AFFFE618-E628-4B8B-8351-216B1E96C2EF}" destId="{D20FE4CC-7699-439E-9CB2-F0965E94BF7D}" srcOrd="4" destOrd="0" parTransId="{0B183B0F-62AC-4F85-A676-EC80EAD406AE}" sibTransId="{CB0C555F-1191-4DDC-9761-11A29D00CD4C}"/>
    <dgm:cxn modelId="{110F6145-89AF-4B9C-93F9-F97B26022020}" srcId="{D20FE4CC-7699-439E-9CB2-F0965E94BF7D}" destId="{0ECFCD21-D46E-4BAF-9A74-D35ED37A10A5}" srcOrd="0" destOrd="0" parTransId="{D6503D3B-0CE9-414E-9A23-396BF6519C27}" sibTransId="{AD004C24-A021-4C08-ABD8-DF1CBB146CAD}"/>
    <dgm:cxn modelId="{F00274E0-30E2-4177-8B96-A28CD3E51D9D}" type="presOf" srcId="{21D16CA2-D9A0-49DA-BC84-A6A0CF582063}" destId="{05590D52-D142-427D-B932-AFE0DCB33AE0}" srcOrd="0" destOrd="0" presId="urn:microsoft.com/office/officeart/2005/8/layout/list1"/>
    <dgm:cxn modelId="{4BBD236A-7DB9-4563-9DC1-CAEA28E8BD4E}" type="presOf" srcId="{BC7F98FA-59F1-45A2-A030-E024A60C6835}" destId="{A920FB4C-3B30-4BFE-95AF-8C2F43449E19}" srcOrd="0" destOrd="0" presId="urn:microsoft.com/office/officeart/2005/8/layout/list1"/>
    <dgm:cxn modelId="{0592F4B5-9FB2-4165-A8AD-B68E5B4AF37F}" type="presOf" srcId="{D5455951-4245-4D28-9C2A-E6078529D85B}" destId="{567D1C3B-7D23-4B14-9A87-463E05C5B4C4}" srcOrd="0" destOrd="0" presId="urn:microsoft.com/office/officeart/2005/8/layout/list1"/>
    <dgm:cxn modelId="{0963764A-DF04-41F8-B567-9ADCEE7A7BB4}" type="presOf" srcId="{614F5C9D-6E01-454A-9A49-930265AD0603}" destId="{AB379790-8A9D-4B7F-BB5E-496A21B1A013}" srcOrd="0" destOrd="0" presId="urn:microsoft.com/office/officeart/2005/8/layout/list1"/>
    <dgm:cxn modelId="{82F72418-222F-41ED-80EB-D9C212E4519B}" type="presOf" srcId="{A27DCDF9-40EE-457C-BAC3-64605AC13D98}" destId="{6E7F1F24-B63D-4FA5-A810-4D22FAC90898}" srcOrd="1" destOrd="0" presId="urn:microsoft.com/office/officeart/2005/8/layout/list1"/>
    <dgm:cxn modelId="{3E4E851F-A856-4701-829E-53C496CE45A7}" srcId="{5B357A48-6FDC-4CA9-A6A8-75388AAE9D9C}" destId="{BC7F98FA-59F1-45A2-A030-E024A60C6835}" srcOrd="0" destOrd="0" parTransId="{9762D0E1-209F-4D6A-9338-0F21EC8EC6F9}" sibTransId="{3D28D3A1-115F-4BC2-92D1-40DF79471A9A}"/>
    <dgm:cxn modelId="{5BCA0FE1-34E8-4CB5-A123-BC628B79B3AF}" type="presParOf" srcId="{689D2407-766F-4807-B341-392C1A5E0DF0}" destId="{5F980373-A00D-4485-AE22-1A0906A76F20}" srcOrd="0" destOrd="0" presId="urn:microsoft.com/office/officeart/2005/8/layout/list1"/>
    <dgm:cxn modelId="{13BEC9A1-2A07-4EB9-8B28-724A29BC6E38}" type="presParOf" srcId="{5F980373-A00D-4485-AE22-1A0906A76F20}" destId="{F6F934E8-0F58-417B-BC9C-346DC974F34E}" srcOrd="0" destOrd="0" presId="urn:microsoft.com/office/officeart/2005/8/layout/list1"/>
    <dgm:cxn modelId="{82DE52EF-A8EB-444C-8666-4C36EF67B86F}" type="presParOf" srcId="{5F980373-A00D-4485-AE22-1A0906A76F20}" destId="{63F20EA4-5C77-4606-B7FE-D30D089C11FD}" srcOrd="1" destOrd="0" presId="urn:microsoft.com/office/officeart/2005/8/layout/list1"/>
    <dgm:cxn modelId="{F20780AC-F81D-4C97-9B09-43C1166BDB80}" type="presParOf" srcId="{689D2407-766F-4807-B341-392C1A5E0DF0}" destId="{038988DA-6AB9-44C2-B570-955DEA94042F}" srcOrd="1" destOrd="0" presId="urn:microsoft.com/office/officeart/2005/8/layout/list1"/>
    <dgm:cxn modelId="{600C5AA0-F2B2-441E-A472-81D5C01DBCE6}" type="presParOf" srcId="{689D2407-766F-4807-B341-392C1A5E0DF0}" destId="{A920FB4C-3B30-4BFE-95AF-8C2F43449E19}" srcOrd="2" destOrd="0" presId="urn:microsoft.com/office/officeart/2005/8/layout/list1"/>
    <dgm:cxn modelId="{80D67E7E-C7D7-46FB-B073-A96CE6AA003D}" type="presParOf" srcId="{689D2407-766F-4807-B341-392C1A5E0DF0}" destId="{7D8920C5-33D2-4FF1-8C1B-C618F16E98C8}" srcOrd="3" destOrd="0" presId="urn:microsoft.com/office/officeart/2005/8/layout/list1"/>
    <dgm:cxn modelId="{73ED04B3-997B-4F31-8654-B746FE14991A}" type="presParOf" srcId="{689D2407-766F-4807-B341-392C1A5E0DF0}" destId="{773709F3-8881-43D7-8769-C80197453774}" srcOrd="4" destOrd="0" presId="urn:microsoft.com/office/officeart/2005/8/layout/list1"/>
    <dgm:cxn modelId="{11945812-D3A3-40C1-9BB1-2EBFC47C08AB}" type="presParOf" srcId="{773709F3-8881-43D7-8769-C80197453774}" destId="{05590D52-D142-427D-B932-AFE0DCB33AE0}" srcOrd="0" destOrd="0" presId="urn:microsoft.com/office/officeart/2005/8/layout/list1"/>
    <dgm:cxn modelId="{6D35F034-039F-46BB-95FC-9D851E90C5C2}" type="presParOf" srcId="{773709F3-8881-43D7-8769-C80197453774}" destId="{4A91C7E3-02CC-45E6-B17A-22CFA71F0CED}" srcOrd="1" destOrd="0" presId="urn:microsoft.com/office/officeart/2005/8/layout/list1"/>
    <dgm:cxn modelId="{FA22F14A-7E10-4759-865B-AD9C0DCC6212}" type="presParOf" srcId="{689D2407-766F-4807-B341-392C1A5E0DF0}" destId="{DB02F155-8E5E-407B-8D0E-47425D548DED}" srcOrd="5" destOrd="0" presId="urn:microsoft.com/office/officeart/2005/8/layout/list1"/>
    <dgm:cxn modelId="{74BB3D37-7D13-4624-9C33-4A335EB77421}" type="presParOf" srcId="{689D2407-766F-4807-B341-392C1A5E0DF0}" destId="{356B07B2-EADC-4B19-87C2-60374366BE73}" srcOrd="6" destOrd="0" presId="urn:microsoft.com/office/officeart/2005/8/layout/list1"/>
    <dgm:cxn modelId="{F6ABDFB2-98BD-47C1-8185-0938E86FD50C}" type="presParOf" srcId="{689D2407-766F-4807-B341-392C1A5E0DF0}" destId="{ED9D891D-3A8E-4D05-96C9-F0294268A3AC}" srcOrd="7" destOrd="0" presId="urn:microsoft.com/office/officeart/2005/8/layout/list1"/>
    <dgm:cxn modelId="{2E3FBB67-CD36-416C-94B1-0DF84CB20AF2}" type="presParOf" srcId="{689D2407-766F-4807-B341-392C1A5E0DF0}" destId="{87541B01-3122-464B-BAC1-7485F58DEF7F}" srcOrd="8" destOrd="0" presId="urn:microsoft.com/office/officeart/2005/8/layout/list1"/>
    <dgm:cxn modelId="{F65B40E0-52B9-49E5-9397-4FF6173D37FD}" type="presParOf" srcId="{87541B01-3122-464B-BAC1-7485F58DEF7F}" destId="{F4809F36-5529-43E1-A3FD-28D59178D3F3}" srcOrd="0" destOrd="0" presId="urn:microsoft.com/office/officeart/2005/8/layout/list1"/>
    <dgm:cxn modelId="{11C97F26-3E5E-4ACA-AB91-7658DC3EE5DC}" type="presParOf" srcId="{87541B01-3122-464B-BAC1-7485F58DEF7F}" destId="{08BFC0CB-8AB2-467F-BE56-0801F2CAC540}" srcOrd="1" destOrd="0" presId="urn:microsoft.com/office/officeart/2005/8/layout/list1"/>
    <dgm:cxn modelId="{9E245BAF-86EC-4CC6-9F1A-0C2A37F58EA8}" type="presParOf" srcId="{689D2407-766F-4807-B341-392C1A5E0DF0}" destId="{B8012420-7174-4B04-A95E-28E832DBD8E7}" srcOrd="9" destOrd="0" presId="urn:microsoft.com/office/officeart/2005/8/layout/list1"/>
    <dgm:cxn modelId="{1A03DF5D-E910-4E6C-A39B-C4B7C47EEDD3}" type="presParOf" srcId="{689D2407-766F-4807-B341-392C1A5E0DF0}" destId="{74700EB8-3164-4835-A889-A68BBC59BC80}" srcOrd="10" destOrd="0" presId="urn:microsoft.com/office/officeart/2005/8/layout/list1"/>
    <dgm:cxn modelId="{E2208864-30A5-480F-ADF7-3675B44E11A2}" type="presParOf" srcId="{689D2407-766F-4807-B341-392C1A5E0DF0}" destId="{EBA5D27A-2950-4621-A67E-35E639FBBB19}" srcOrd="11" destOrd="0" presId="urn:microsoft.com/office/officeart/2005/8/layout/list1"/>
    <dgm:cxn modelId="{6B5E2DDD-A856-4754-A46B-555BCA67C560}" type="presParOf" srcId="{689D2407-766F-4807-B341-392C1A5E0DF0}" destId="{CF7D3442-AEB5-4C42-B639-EE459976CC9A}" srcOrd="12" destOrd="0" presId="urn:microsoft.com/office/officeart/2005/8/layout/list1"/>
    <dgm:cxn modelId="{22E4D3A8-74D0-469E-8089-365B9C0E6B2D}" type="presParOf" srcId="{CF7D3442-AEB5-4C42-B639-EE459976CC9A}" destId="{AB379790-8A9D-4B7F-BB5E-496A21B1A013}" srcOrd="0" destOrd="0" presId="urn:microsoft.com/office/officeart/2005/8/layout/list1"/>
    <dgm:cxn modelId="{49E99484-8DB4-4595-B4E6-86E197305104}" type="presParOf" srcId="{CF7D3442-AEB5-4C42-B639-EE459976CC9A}" destId="{CCF9B255-71FE-40AA-B4A1-083459FA9B3D}" srcOrd="1" destOrd="0" presId="urn:microsoft.com/office/officeart/2005/8/layout/list1"/>
    <dgm:cxn modelId="{E1518F0B-D9C2-4489-B47F-D243AE058669}" type="presParOf" srcId="{689D2407-766F-4807-B341-392C1A5E0DF0}" destId="{31800B7A-EE5A-4BC3-8894-F1A65B159DB6}" srcOrd="13" destOrd="0" presId="urn:microsoft.com/office/officeart/2005/8/layout/list1"/>
    <dgm:cxn modelId="{712A82D9-2A1D-4B71-855E-BC9646AF7950}" type="presParOf" srcId="{689D2407-766F-4807-B341-392C1A5E0DF0}" destId="{1F4A9CCF-6298-4C38-92DB-FBE05427DCFB}" srcOrd="14" destOrd="0" presId="urn:microsoft.com/office/officeart/2005/8/layout/list1"/>
    <dgm:cxn modelId="{919DFA9C-5779-486F-A628-1590B03FD1B8}" type="presParOf" srcId="{689D2407-766F-4807-B341-392C1A5E0DF0}" destId="{32372B26-6258-4849-8AD0-6440A10BB120}" srcOrd="15" destOrd="0" presId="urn:microsoft.com/office/officeart/2005/8/layout/list1"/>
    <dgm:cxn modelId="{A63CFCFF-4692-42A4-AAC1-FA7606DA6308}" type="presParOf" srcId="{689D2407-766F-4807-B341-392C1A5E0DF0}" destId="{09F179EF-C354-4578-A056-304E8577A00A}" srcOrd="16" destOrd="0" presId="urn:microsoft.com/office/officeart/2005/8/layout/list1"/>
    <dgm:cxn modelId="{78C442C8-00B7-4197-BAD2-6B0B4C639E42}" type="presParOf" srcId="{09F179EF-C354-4578-A056-304E8577A00A}" destId="{D82326CF-6470-41CB-913C-1BC3A3019C61}" srcOrd="0" destOrd="0" presId="urn:microsoft.com/office/officeart/2005/8/layout/list1"/>
    <dgm:cxn modelId="{27680B6A-DCDF-4AE7-BC90-64819FCC0114}" type="presParOf" srcId="{09F179EF-C354-4578-A056-304E8577A00A}" destId="{8CF54C91-7AA1-4371-A593-3CFC509535BE}" srcOrd="1" destOrd="0" presId="urn:microsoft.com/office/officeart/2005/8/layout/list1"/>
    <dgm:cxn modelId="{63F39145-80A1-4280-B582-770881442582}" type="presParOf" srcId="{689D2407-766F-4807-B341-392C1A5E0DF0}" destId="{FB9814DC-954F-4FCC-A3CA-2B55F06BC22D}" srcOrd="17" destOrd="0" presId="urn:microsoft.com/office/officeart/2005/8/layout/list1"/>
    <dgm:cxn modelId="{8B0DD7BD-8782-43C4-8320-2E9C8639B85B}" type="presParOf" srcId="{689D2407-766F-4807-B341-392C1A5E0DF0}" destId="{1B46534D-760D-447D-B33E-B394B26C5B31}" srcOrd="18" destOrd="0" presId="urn:microsoft.com/office/officeart/2005/8/layout/list1"/>
    <dgm:cxn modelId="{D42E4481-801E-432B-B65E-00CFA838DBB0}" type="presParOf" srcId="{689D2407-766F-4807-B341-392C1A5E0DF0}" destId="{ED6D8B25-328B-4205-865F-14CE8126B9A4}" srcOrd="19" destOrd="0" presId="urn:microsoft.com/office/officeart/2005/8/layout/list1"/>
    <dgm:cxn modelId="{243A93BF-FFA0-4546-8B40-A7245D70E6D5}" type="presParOf" srcId="{689D2407-766F-4807-B341-392C1A5E0DF0}" destId="{58007C6A-9288-478D-81D1-3FE55FD89BBD}" srcOrd="20" destOrd="0" presId="urn:microsoft.com/office/officeart/2005/8/layout/list1"/>
    <dgm:cxn modelId="{7150A595-1493-49BD-9EBC-91C4B3FADBA7}" type="presParOf" srcId="{58007C6A-9288-478D-81D1-3FE55FD89BBD}" destId="{0A03E3DB-D676-4F1C-AD41-C241B4076750}" srcOrd="0" destOrd="0" presId="urn:microsoft.com/office/officeart/2005/8/layout/list1"/>
    <dgm:cxn modelId="{4193A65E-B237-440B-8A1C-FCF9FB94469C}" type="presParOf" srcId="{58007C6A-9288-478D-81D1-3FE55FD89BBD}" destId="{366C8FEA-E96C-44A8-B69D-45E968C8556C}" srcOrd="1" destOrd="0" presId="urn:microsoft.com/office/officeart/2005/8/layout/list1"/>
    <dgm:cxn modelId="{7690F9F8-1D69-4AD4-97FE-21D215A9D873}" type="presParOf" srcId="{689D2407-766F-4807-B341-392C1A5E0DF0}" destId="{E18226BC-0A66-4D87-9617-E613C8B251D0}" srcOrd="21" destOrd="0" presId="urn:microsoft.com/office/officeart/2005/8/layout/list1"/>
    <dgm:cxn modelId="{06F8D444-BB67-43C3-B6CD-C3F4D8AAA93C}" type="presParOf" srcId="{689D2407-766F-4807-B341-392C1A5E0DF0}" destId="{567D1C3B-7D23-4B14-9A87-463E05C5B4C4}" srcOrd="22" destOrd="0" presId="urn:microsoft.com/office/officeart/2005/8/layout/list1"/>
    <dgm:cxn modelId="{51AEC2B9-8374-4C43-9705-BDC6E8705BF6}" type="presParOf" srcId="{689D2407-766F-4807-B341-392C1A5E0DF0}" destId="{E9B09F0F-CD61-4BC3-B1D0-E2691B5095FB}" srcOrd="23" destOrd="0" presId="urn:microsoft.com/office/officeart/2005/8/layout/list1"/>
    <dgm:cxn modelId="{AB34F613-8961-4E65-9083-E19CD15CF832}" type="presParOf" srcId="{689D2407-766F-4807-B341-392C1A5E0DF0}" destId="{B2CDECB7-E431-4D33-B7D5-2762F96CD11C}" srcOrd="24" destOrd="0" presId="urn:microsoft.com/office/officeart/2005/8/layout/list1"/>
    <dgm:cxn modelId="{5D69337C-A323-470C-9E7D-BE9CE3053BAB}" type="presParOf" srcId="{B2CDECB7-E431-4D33-B7D5-2762F96CD11C}" destId="{340F0FD7-FC57-47FC-8504-9B0F99A5CE57}" srcOrd="0" destOrd="0" presId="urn:microsoft.com/office/officeart/2005/8/layout/list1"/>
    <dgm:cxn modelId="{1F55E872-481E-4ACE-BD2C-4B21A2607AE7}" type="presParOf" srcId="{B2CDECB7-E431-4D33-B7D5-2762F96CD11C}" destId="{6E7F1F24-B63D-4FA5-A810-4D22FAC90898}" srcOrd="1" destOrd="0" presId="urn:microsoft.com/office/officeart/2005/8/layout/list1"/>
    <dgm:cxn modelId="{A41E7758-0D89-4522-8605-F0A4180D241C}" type="presParOf" srcId="{689D2407-766F-4807-B341-392C1A5E0DF0}" destId="{234E91C7-769E-4C35-988B-37EB7D2BD1CF}" srcOrd="25" destOrd="0" presId="urn:microsoft.com/office/officeart/2005/8/layout/list1"/>
    <dgm:cxn modelId="{522DC68C-6BED-4A9D-8E6E-912A19FD3C66}" type="presParOf" srcId="{689D2407-766F-4807-B341-392C1A5E0DF0}" destId="{5E842CEB-4A1A-4E15-A279-4D4593DB4A58}" srcOrd="26" destOrd="0" presId="urn:microsoft.com/office/officeart/2005/8/layout/list1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FFFE618-E628-4B8B-8351-216B1E96C2EF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B357A48-6FDC-4CA9-A6A8-75388AAE9D9C}">
      <dgm:prSet phldrT="[Text]" custT="1"/>
      <dgm:spPr/>
      <dgm:t>
        <a:bodyPr/>
        <a:lstStyle/>
        <a:p>
          <a:pPr algn="l"/>
          <a:r>
            <a:rPr lang="en-US" sz="1200" noProof="1">
              <a:effectLst/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DM. N.º 85/2023 </a:t>
          </a:r>
          <a:r>
            <a:rPr lang="en-US" sz="1200" noProof="1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29 Dezembru</a:t>
          </a:r>
          <a:endParaRPr lang="en-US" sz="1200" noProof="1"/>
        </a:p>
      </dgm:t>
    </dgm:pt>
    <dgm:pt modelId="{1C7FE7D2-61AD-4C84-BE96-D2D2600D8104}" type="parTrans" cxnId="{BA2E9ACB-C2ED-4D9E-98EE-3EDB8C4FD33A}">
      <dgm:prSet/>
      <dgm:spPr/>
      <dgm:t>
        <a:bodyPr/>
        <a:lstStyle/>
        <a:p>
          <a:endParaRPr lang="en-US"/>
        </a:p>
      </dgm:t>
    </dgm:pt>
    <dgm:pt modelId="{E7626A5D-1D13-45C9-8B01-83B53F48D464}" type="sibTrans" cxnId="{BA2E9ACB-C2ED-4D9E-98EE-3EDB8C4FD33A}">
      <dgm:prSet/>
      <dgm:spPr/>
      <dgm:t>
        <a:bodyPr/>
        <a:lstStyle/>
        <a:p>
          <a:endParaRPr lang="en-US"/>
        </a:p>
      </dgm:t>
    </dgm:pt>
    <dgm:pt modelId="{BC7F98FA-59F1-45A2-A030-E024A60C6835}">
      <dgm:prSet phldrT="[Text]" custT="1"/>
      <dgm:spPr/>
      <dgm:t>
        <a:bodyPr/>
        <a:lstStyle/>
        <a:p>
          <a:pPr algn="l">
            <a:buFont typeface="Courier New" panose="02070309020205020404" pitchFamily="49" charset="0"/>
            <a:buNone/>
          </a:pPr>
          <a:r>
            <a:rPr lang="en-US" sz="1200" noProof="1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Art. 21 no 22’’ (Misaun no Tarefas Servisus Munisipal PNDS)</a:t>
          </a:r>
          <a:endParaRPr lang="en-US" sz="1200" noProof="1"/>
        </a:p>
      </dgm:t>
    </dgm:pt>
    <dgm:pt modelId="{9762D0E1-209F-4D6A-9338-0F21EC8EC6F9}" type="parTrans" cxnId="{3E4E851F-A856-4701-829E-53C496CE45A7}">
      <dgm:prSet/>
      <dgm:spPr/>
      <dgm:t>
        <a:bodyPr/>
        <a:lstStyle/>
        <a:p>
          <a:endParaRPr lang="en-US"/>
        </a:p>
      </dgm:t>
    </dgm:pt>
    <dgm:pt modelId="{3D28D3A1-115F-4BC2-92D1-40DF79471A9A}" type="sibTrans" cxnId="{3E4E851F-A856-4701-829E-53C496CE45A7}">
      <dgm:prSet/>
      <dgm:spPr/>
      <dgm:t>
        <a:bodyPr/>
        <a:lstStyle/>
        <a:p>
          <a:endParaRPr lang="en-US"/>
        </a:p>
      </dgm:t>
    </dgm:pt>
    <dgm:pt modelId="{80D9C323-081F-4CD1-93C0-2BC289C18BC6}">
      <dgm:prSet phldrT="[Text]" custT="1"/>
      <dgm:spPr/>
      <dgm:t>
        <a:bodyPr/>
        <a:lstStyle/>
        <a:p>
          <a:pPr algn="l"/>
          <a:r>
            <a:rPr lang="en-US" sz="1200" noProof="1">
              <a:effectLst/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  <a:hlinkClick xmlns:r="http://schemas.openxmlformats.org/officeDocument/2006/relationships" r:id="rId1" action="ppaction://hlinkfile">
                <a:extLst>
                  <a:ext uri="{A12FA001-AC4F-418D-AE19-62706E023703}">
                    <ahyp:hlinkClr xmlns="" xmlns:ahyp="http://schemas.microsoft.com/office/drawing/2018/hyperlinkcolor" val="tx"/>
                  </a:ext>
                </a:extLst>
              </a:hlinkClick>
            </a:rPr>
            <a:t>DM. N.º 86/2023 </a:t>
          </a:r>
          <a:r>
            <a:rPr lang="en-US" sz="1200" noProof="1">
              <a:effectLst/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  <a:hlinkClick xmlns:r="http://schemas.openxmlformats.org/officeDocument/2006/relationships" r:id="rId1" action="ppaction://hlinkfile">
                <a:extLst>
                  <a:ext uri="{A12FA001-AC4F-418D-AE19-62706E023703}">
                    <ahyp:hlinkClr xmlns="" xmlns:ahyp="http://schemas.microsoft.com/office/drawing/2018/hyperlinkcolor" val="tx"/>
                  </a:ext>
                </a:extLst>
              </a:hlinkClick>
            </a:rPr>
            <a:t>29 Dezembru</a:t>
          </a:r>
          <a:endParaRPr lang="en-US" sz="1200" noProof="1">
            <a:effectLst/>
            <a:latin typeface="Times New Roman" panose="02020603050405020304" pitchFamily="18" charset="0"/>
            <a:ea typeface="Arial Unicode MS"/>
            <a:cs typeface="Times New Roman" panose="02020603050405020304" pitchFamily="18" charset="0"/>
          </a:endParaRPr>
        </a:p>
      </dgm:t>
    </dgm:pt>
    <dgm:pt modelId="{216618A0-3401-4170-AC09-7ED0E6A35B9B}" type="parTrans" cxnId="{0155E11B-FB14-4F30-8847-87219741E7BB}">
      <dgm:prSet/>
      <dgm:spPr/>
      <dgm:t>
        <a:bodyPr/>
        <a:lstStyle/>
        <a:p>
          <a:endParaRPr lang="en-US"/>
        </a:p>
      </dgm:t>
    </dgm:pt>
    <dgm:pt modelId="{DCAFBF75-E731-40F5-9903-52F02124580D}" type="sibTrans" cxnId="{0155E11B-FB14-4F30-8847-87219741E7BB}">
      <dgm:prSet/>
      <dgm:spPr/>
      <dgm:t>
        <a:bodyPr/>
        <a:lstStyle/>
        <a:p>
          <a:endParaRPr lang="en-US"/>
        </a:p>
      </dgm:t>
    </dgm:pt>
    <dgm:pt modelId="{18C972B6-D77A-4F64-9BA3-C2A9351120C2}">
      <dgm:prSet phldrT="[Text]" custT="1"/>
      <dgm:spPr/>
      <dgm:t>
        <a:bodyPr/>
        <a:lstStyle/>
        <a:p>
          <a:pPr algn="l"/>
          <a:r>
            <a:rPr lang="en-US" sz="1200" noProof="1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  <a:hlinkClick xmlns:r="http://schemas.openxmlformats.org/officeDocument/2006/relationships" r:id="rId1" action="ppaction://hlinkfile">
                <a:extLst>
                  <a:ext uri="{A12FA001-AC4F-418D-AE19-62706E023703}">
                    <ahyp:hlinkClr xmlns="" xmlns:ahyp="http://schemas.microsoft.com/office/drawing/2018/hyperlinkcolor" val="tx"/>
                  </a:ext>
                </a:extLst>
              </a:hlinkClick>
            </a:rPr>
            <a:t>Art. 24</a:t>
          </a:r>
          <a:r>
            <a:rPr lang="en-US" sz="1200" noProof="1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 (Servisus local planeamentu dezenvolvimentu local)</a:t>
          </a:r>
          <a:endParaRPr lang="en-US" sz="1200" noProof="1"/>
        </a:p>
      </dgm:t>
    </dgm:pt>
    <dgm:pt modelId="{F95490D0-68F9-4384-A71F-1764CE33F43D}" type="parTrans" cxnId="{6D9C06D2-358A-4485-889C-8113DA38DA14}">
      <dgm:prSet/>
      <dgm:spPr/>
      <dgm:t>
        <a:bodyPr/>
        <a:lstStyle/>
        <a:p>
          <a:endParaRPr lang="en-US"/>
        </a:p>
      </dgm:t>
    </dgm:pt>
    <dgm:pt modelId="{A2132582-FA84-4BCD-80DB-3E51F4DA3117}" type="sibTrans" cxnId="{6D9C06D2-358A-4485-889C-8113DA38DA14}">
      <dgm:prSet/>
      <dgm:spPr/>
      <dgm:t>
        <a:bodyPr/>
        <a:lstStyle/>
        <a:p>
          <a:endParaRPr lang="en-US"/>
        </a:p>
      </dgm:t>
    </dgm:pt>
    <dgm:pt modelId="{96C7BB8A-F07C-4E4C-8798-D424DD0AC0F1}">
      <dgm:prSet phldrT="[Text]" custT="1"/>
      <dgm:spPr/>
      <dgm:t>
        <a:bodyPr/>
        <a:lstStyle/>
        <a:p>
          <a:pPr algn="l"/>
          <a:r>
            <a:rPr lang="en-US" sz="1200" noProof="1">
              <a:effectLst/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  <a:hlinkClick xmlns:r="http://schemas.openxmlformats.org/officeDocument/2006/relationships" r:id="rId2" action="ppaction://hlinkfile">
                <a:extLst>
                  <a:ext uri="{A12FA001-AC4F-418D-AE19-62706E023703}">
                    <ahyp:hlinkClr xmlns="" xmlns:ahyp="http://schemas.microsoft.com/office/drawing/2018/hyperlinkcolor" val="tx"/>
                  </a:ext>
                </a:extLst>
              </a:hlinkClick>
            </a:rPr>
            <a:t>DM. N.º 19/2024 6 Marsu</a:t>
          </a:r>
          <a:endParaRPr lang="en-US" sz="1200" noProof="1"/>
        </a:p>
      </dgm:t>
    </dgm:pt>
    <dgm:pt modelId="{F70B05AE-50ED-4019-A168-323B4EBB07D5}" type="parTrans" cxnId="{88DE9F65-0F9D-45B6-B38E-6D29407E027E}">
      <dgm:prSet/>
      <dgm:spPr/>
      <dgm:t>
        <a:bodyPr/>
        <a:lstStyle/>
        <a:p>
          <a:endParaRPr lang="en-US"/>
        </a:p>
      </dgm:t>
    </dgm:pt>
    <dgm:pt modelId="{4506F3EA-269E-4FB5-AAE6-97223417DDEE}" type="sibTrans" cxnId="{88DE9F65-0F9D-45B6-B38E-6D29407E027E}">
      <dgm:prSet/>
      <dgm:spPr/>
      <dgm:t>
        <a:bodyPr/>
        <a:lstStyle/>
        <a:p>
          <a:endParaRPr lang="en-US"/>
        </a:p>
      </dgm:t>
    </dgm:pt>
    <dgm:pt modelId="{335F11EB-C62C-4182-BF35-8620A87138EC}">
      <dgm:prSet phldrT="[Text]" custT="1"/>
      <dgm:spPr/>
      <dgm:t>
        <a:bodyPr/>
        <a:lstStyle/>
        <a:p>
          <a:pPr algn="l"/>
          <a:r>
            <a:rPr lang="en-US" sz="1200" noProof="1">
              <a:effectLst/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Prosedimentu ba Identifikasaun, Planeamentu no Selesaun ba Projetu Infraestrutura koletiva ki’ik ne’ebé subsidia husi PNDS</a:t>
          </a:r>
          <a:endParaRPr lang="en-US" sz="1200" noProof="1"/>
        </a:p>
      </dgm:t>
    </dgm:pt>
    <dgm:pt modelId="{E0398437-0475-4D82-BD06-B278C79AD332}" type="parTrans" cxnId="{7A2322BF-1A53-4884-8587-5F957629EF98}">
      <dgm:prSet/>
      <dgm:spPr/>
      <dgm:t>
        <a:bodyPr/>
        <a:lstStyle/>
        <a:p>
          <a:endParaRPr lang="en-US"/>
        </a:p>
      </dgm:t>
    </dgm:pt>
    <dgm:pt modelId="{21AE9C62-BEA0-49B0-B92A-1EB63F04C28F}" type="sibTrans" cxnId="{7A2322BF-1A53-4884-8587-5F957629EF98}">
      <dgm:prSet/>
      <dgm:spPr/>
      <dgm:t>
        <a:bodyPr/>
        <a:lstStyle/>
        <a:p>
          <a:endParaRPr lang="en-US"/>
        </a:p>
      </dgm:t>
    </dgm:pt>
    <dgm:pt modelId="{53D9743E-E82D-4768-BB87-47BD27DB8A9C}">
      <dgm:prSet phldrT="[Text]" custT="1"/>
      <dgm:spPr/>
      <dgm:t>
        <a:bodyPr/>
        <a:lstStyle/>
        <a:p>
          <a:pPr algn="l"/>
          <a:r>
            <a:rPr lang="en-US" sz="1200" noProof="1"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DM. N.º 42/2024 5 Junhu</a:t>
          </a:r>
          <a:endParaRPr lang="en-US" sz="1200" noProof="1"/>
        </a:p>
      </dgm:t>
    </dgm:pt>
    <dgm:pt modelId="{2D9B00B6-801C-437A-99E9-1CCDE0511DC7}" type="parTrans" cxnId="{FD1D7DFC-CA47-4E50-9281-1FE5D2A6DF68}">
      <dgm:prSet/>
      <dgm:spPr/>
      <dgm:t>
        <a:bodyPr/>
        <a:lstStyle/>
        <a:p>
          <a:endParaRPr lang="en-US"/>
        </a:p>
      </dgm:t>
    </dgm:pt>
    <dgm:pt modelId="{15839D5E-60D0-4AC2-9696-17A46DC48A70}" type="sibTrans" cxnId="{FD1D7DFC-CA47-4E50-9281-1FE5D2A6DF68}">
      <dgm:prSet/>
      <dgm:spPr/>
      <dgm:t>
        <a:bodyPr/>
        <a:lstStyle/>
        <a:p>
          <a:endParaRPr lang="en-US"/>
        </a:p>
      </dgm:t>
    </dgm:pt>
    <dgm:pt modelId="{72091AFC-C0C9-40D1-B1F5-FB0555C6322D}">
      <dgm:prSet phldrT="[Text]" custT="1"/>
      <dgm:spPr/>
      <dgm:t>
        <a:bodyPr/>
        <a:lstStyle/>
        <a:p>
          <a:pPr algn="l"/>
          <a:r>
            <a:rPr lang="en-US" sz="1200" noProof="1"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Art.16 no 17 (Misaun e Tarefas Agencia Planementu Atauro)</a:t>
          </a:r>
          <a:endParaRPr lang="en-US" sz="1200" noProof="1"/>
        </a:p>
      </dgm:t>
    </dgm:pt>
    <dgm:pt modelId="{0E08ADC0-05AA-4C18-B321-0DAE30919AA0}" type="parTrans" cxnId="{273686FE-555D-41CA-A2F2-11C70F28892E}">
      <dgm:prSet/>
      <dgm:spPr/>
      <dgm:t>
        <a:bodyPr/>
        <a:lstStyle/>
        <a:p>
          <a:endParaRPr lang="en-US"/>
        </a:p>
      </dgm:t>
    </dgm:pt>
    <dgm:pt modelId="{3ADFEA57-E67D-47FC-9498-20C640EDD4A5}" type="sibTrans" cxnId="{273686FE-555D-41CA-A2F2-11C70F28892E}">
      <dgm:prSet/>
      <dgm:spPr/>
      <dgm:t>
        <a:bodyPr/>
        <a:lstStyle/>
        <a:p>
          <a:endParaRPr lang="en-US"/>
        </a:p>
      </dgm:t>
    </dgm:pt>
    <dgm:pt modelId="{D66016EB-A5A8-4831-8235-53B7E034882D}">
      <dgm:prSet phldrT="[Text]" custT="1"/>
      <dgm:spPr/>
      <dgm:t>
        <a:bodyPr/>
        <a:lstStyle/>
        <a:p>
          <a:pPr algn="l"/>
          <a:r>
            <a:rPr lang="en-US" sz="1200" noProof="1">
              <a:effectLst/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DM. N.º </a:t>
          </a:r>
          <a:r>
            <a:rPr lang="en-US" sz="1200" noProof="1"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42</a:t>
          </a:r>
          <a:r>
            <a:rPr lang="en-US" sz="1200" noProof="1">
              <a:effectLst/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/2025 </a:t>
          </a:r>
          <a:r>
            <a:rPr lang="en-US" sz="1200" noProof="1"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14</a:t>
          </a:r>
          <a:r>
            <a:rPr lang="en-US" sz="1200" noProof="1">
              <a:effectLst/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 Novembru</a:t>
          </a:r>
          <a:endParaRPr lang="en-US" sz="1200" noProof="1"/>
        </a:p>
      </dgm:t>
    </dgm:pt>
    <dgm:pt modelId="{EBC742B0-C9D4-4189-A762-26FF7EF7A473}" type="parTrans" cxnId="{2EE1A5BB-548E-4F18-8D8C-00B724686E40}">
      <dgm:prSet/>
      <dgm:spPr/>
      <dgm:t>
        <a:bodyPr/>
        <a:lstStyle/>
        <a:p>
          <a:endParaRPr lang="en-US"/>
        </a:p>
      </dgm:t>
    </dgm:pt>
    <dgm:pt modelId="{DE839422-8B2E-40F0-B366-BFBA3045B1E7}" type="sibTrans" cxnId="{2EE1A5BB-548E-4F18-8D8C-00B724686E40}">
      <dgm:prSet/>
      <dgm:spPr/>
      <dgm:t>
        <a:bodyPr/>
        <a:lstStyle/>
        <a:p>
          <a:endParaRPr lang="en-US"/>
        </a:p>
      </dgm:t>
    </dgm:pt>
    <dgm:pt modelId="{B34EB3C3-9EB3-4E0B-A70A-884BEC3058E2}">
      <dgm:prSet phldrT="[Text]" custT="1"/>
      <dgm:spPr/>
      <dgm:t>
        <a:bodyPr/>
        <a:lstStyle/>
        <a:p>
          <a:pPr algn="l">
            <a:buFont typeface="+mj-lt"/>
            <a:buNone/>
          </a:pPr>
          <a:r>
            <a:rPr lang="en-US" sz="1200" noProof="1">
              <a:effectLst/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Alterasaun Datoluk ba DM N.º 7/2016, 27 Janeiru ne’ebé Identifika Setores sira no Asaun Elegível ba Finansiamentu Públiku iha Âmbitu Planeamentu Dezenvolvimentu Integradu Munisipal (PDIM) no Programa Nasionál Dezenvolvimentu Suku (PNDS)</a:t>
          </a:r>
          <a:endParaRPr lang="en-US" sz="1200" noProof="1"/>
        </a:p>
      </dgm:t>
    </dgm:pt>
    <dgm:pt modelId="{139EB301-62FA-4085-B5BF-75D57E9D2F40}" type="parTrans" cxnId="{348956A6-5859-4918-ABC8-758D568978FC}">
      <dgm:prSet/>
      <dgm:spPr/>
      <dgm:t>
        <a:bodyPr/>
        <a:lstStyle/>
        <a:p>
          <a:endParaRPr lang="en-US"/>
        </a:p>
      </dgm:t>
    </dgm:pt>
    <dgm:pt modelId="{076436AD-997B-4E7E-BF0C-5555CBF5CED5}" type="sibTrans" cxnId="{348956A6-5859-4918-ABC8-758D568978FC}">
      <dgm:prSet/>
      <dgm:spPr/>
      <dgm:t>
        <a:bodyPr/>
        <a:lstStyle/>
        <a:p>
          <a:endParaRPr lang="en-US"/>
        </a:p>
      </dgm:t>
    </dgm:pt>
    <dgm:pt modelId="{0120CC62-7037-4487-8A81-232A4B238585}">
      <dgm:prSet phldrT="[Text]" custT="1"/>
      <dgm:spPr/>
      <dgm:t>
        <a:bodyPr/>
        <a:lstStyle/>
        <a:p>
          <a:pPr algn="l"/>
          <a:r>
            <a:rPr lang="en-US" sz="1200" noProof="1">
              <a:effectLst/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DM. N.º 66/2024 23 Outubru</a:t>
          </a:r>
          <a:endParaRPr lang="en-US" sz="1200" noProof="1"/>
        </a:p>
      </dgm:t>
    </dgm:pt>
    <dgm:pt modelId="{045CD8B1-FCEF-44FE-A113-781A241FDF6C}" type="parTrans" cxnId="{D47267DA-25C8-42BE-B296-BFD4AE76F95A}">
      <dgm:prSet/>
      <dgm:spPr/>
      <dgm:t>
        <a:bodyPr/>
        <a:lstStyle/>
        <a:p>
          <a:endParaRPr lang="en-US"/>
        </a:p>
      </dgm:t>
    </dgm:pt>
    <dgm:pt modelId="{AD5BAF1B-5C29-4181-8E57-17E472DCE04C}" type="sibTrans" cxnId="{D47267DA-25C8-42BE-B296-BFD4AE76F95A}">
      <dgm:prSet/>
      <dgm:spPr/>
      <dgm:t>
        <a:bodyPr/>
        <a:lstStyle/>
        <a:p>
          <a:endParaRPr lang="en-US"/>
        </a:p>
      </dgm:t>
    </dgm:pt>
    <dgm:pt modelId="{91CDD4F1-7EE9-44D8-B000-35CF13CFBF5A}">
      <dgm:prSet phldrT="[Text]" custT="1"/>
      <dgm:spPr/>
      <dgm:t>
        <a:bodyPr/>
        <a:lstStyle/>
        <a:p>
          <a:pPr algn="l">
            <a:buFont typeface="+mj-lt"/>
            <a:buNone/>
          </a:pPr>
          <a:r>
            <a:rPr lang="en-US" sz="1200" u="none" noProof="1">
              <a:effectLst/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Alterasaun Dahuluk ba DM N.º 22 /2013, 4 Dezembru, Prosedimentu Finanseiru ba Estrutura Suku Programa Nasionál Dezenvolvimentu Suku, </a:t>
          </a:r>
          <a:r>
            <a:rPr lang="en-US" sz="1200" u="none" noProof="1">
              <a:effectLst/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  <a:hlinkClick xmlns:r="http://schemas.openxmlformats.org/officeDocument/2006/relationships" r:id="rId3" action="ppaction://hlinkfile">
                <a:extLst>
                  <a:ext uri="{A12FA001-AC4F-418D-AE19-62706E023703}">
                    <ahyp:hlinkClr xmlns="" xmlns:ahyp="http://schemas.microsoft.com/office/drawing/2018/hyperlinkcolor" val="tx"/>
                  </a:ext>
                </a:extLst>
              </a:hlinkClick>
            </a:rPr>
            <a:t>art. 4 (pagamentu de calendarizasaun)</a:t>
          </a:r>
          <a:endParaRPr lang="en-US" sz="1200" u="none" noProof="1"/>
        </a:p>
      </dgm:t>
    </dgm:pt>
    <dgm:pt modelId="{180109EF-CF10-453A-91BF-2E25D2AFC07B}" type="parTrans" cxnId="{689F0BF4-DA16-48CD-A416-5DDC67E0DFEE}">
      <dgm:prSet/>
      <dgm:spPr/>
      <dgm:t>
        <a:bodyPr/>
        <a:lstStyle/>
        <a:p>
          <a:endParaRPr lang="en-US"/>
        </a:p>
      </dgm:t>
    </dgm:pt>
    <dgm:pt modelId="{7422A716-A460-4FCD-8600-0AEF89CA2449}" type="sibTrans" cxnId="{689F0BF4-DA16-48CD-A416-5DDC67E0DFEE}">
      <dgm:prSet/>
      <dgm:spPr/>
      <dgm:t>
        <a:bodyPr/>
        <a:lstStyle/>
        <a:p>
          <a:endParaRPr lang="en-US"/>
        </a:p>
      </dgm:t>
    </dgm:pt>
    <dgm:pt modelId="{526E134A-FC93-4362-95BA-92EDF8712948}">
      <dgm:prSet phldrT="[Text]" custT="1"/>
      <dgm:spPr/>
      <dgm:t>
        <a:bodyPr/>
        <a:lstStyle/>
        <a:p>
          <a:pPr algn="l"/>
          <a:r>
            <a:rPr lang="en-US" sz="1200" noProof="1">
              <a:effectLst/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DM. N.º 73/2024 11 Dezembru</a:t>
          </a:r>
          <a:endParaRPr lang="en-US" sz="1200" noProof="1"/>
        </a:p>
      </dgm:t>
    </dgm:pt>
    <dgm:pt modelId="{32E0BF44-1361-49D4-AB66-B3F5CFAA5888}" type="parTrans" cxnId="{BB28CC93-16D1-4AB4-87A7-7C7DBF495FAB}">
      <dgm:prSet/>
      <dgm:spPr/>
      <dgm:t>
        <a:bodyPr/>
        <a:lstStyle/>
        <a:p>
          <a:endParaRPr lang="en-US"/>
        </a:p>
      </dgm:t>
    </dgm:pt>
    <dgm:pt modelId="{569158AD-075F-4E5B-A6ED-F668E129D6A2}" type="sibTrans" cxnId="{BB28CC93-16D1-4AB4-87A7-7C7DBF495FAB}">
      <dgm:prSet/>
      <dgm:spPr/>
      <dgm:t>
        <a:bodyPr/>
        <a:lstStyle/>
        <a:p>
          <a:endParaRPr lang="en-US"/>
        </a:p>
      </dgm:t>
    </dgm:pt>
    <dgm:pt modelId="{D8394229-CBD7-440D-BDC3-BBDBD80B1956}">
      <dgm:prSet phldrT="[Text]" custT="1"/>
      <dgm:spPr/>
      <dgm:t>
        <a:bodyPr/>
        <a:lstStyle/>
        <a:p>
          <a:pPr algn="l"/>
          <a:r>
            <a:rPr lang="en-US" sz="1200" noProof="1">
              <a:effectLst/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Estrutura Suku ba Programa Nasional Dezenvolvimentu Suku</a:t>
          </a:r>
          <a:endParaRPr lang="en-US" sz="1200" noProof="1"/>
        </a:p>
      </dgm:t>
    </dgm:pt>
    <dgm:pt modelId="{0FF1C680-A25D-4858-99F2-35224AD0ACCE}" type="parTrans" cxnId="{38DB4C3E-CAAC-4FB1-B42B-748325E303D5}">
      <dgm:prSet/>
      <dgm:spPr/>
      <dgm:t>
        <a:bodyPr/>
        <a:lstStyle/>
        <a:p>
          <a:endParaRPr lang="en-US"/>
        </a:p>
      </dgm:t>
    </dgm:pt>
    <dgm:pt modelId="{D998445C-03A9-41DC-9253-BD8D4BEC7C1E}" type="sibTrans" cxnId="{38DB4C3E-CAAC-4FB1-B42B-748325E303D5}">
      <dgm:prSet/>
      <dgm:spPr/>
      <dgm:t>
        <a:bodyPr/>
        <a:lstStyle/>
        <a:p>
          <a:endParaRPr lang="en-US"/>
        </a:p>
      </dgm:t>
    </dgm:pt>
    <dgm:pt modelId="{F634938A-EE02-4759-8C4E-A22DE55D0E51}">
      <dgm:prSet phldrT="[Text]" custT="1"/>
      <dgm:spPr/>
      <dgm:t>
        <a:bodyPr/>
        <a:lstStyle/>
        <a:p>
          <a:pPr algn="l"/>
          <a:r>
            <a:rPr lang="en-US" sz="1200" noProof="1"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DM. N.º 67/2024 23 Outubru</a:t>
          </a:r>
          <a:endParaRPr lang="en-US" sz="1200" noProof="1"/>
        </a:p>
      </dgm:t>
    </dgm:pt>
    <dgm:pt modelId="{788B138A-4370-44EA-B394-92088BF21C3E}" type="parTrans" cxnId="{57F3C5B2-6CF7-4B80-8EB4-4D838DF8698A}">
      <dgm:prSet/>
      <dgm:spPr/>
      <dgm:t>
        <a:bodyPr/>
        <a:lstStyle/>
        <a:p>
          <a:endParaRPr lang="en-US"/>
        </a:p>
      </dgm:t>
    </dgm:pt>
    <dgm:pt modelId="{BE769033-D463-456A-B403-DBE7CE90EBB5}" type="sibTrans" cxnId="{57F3C5B2-6CF7-4B80-8EB4-4D838DF8698A}">
      <dgm:prSet/>
      <dgm:spPr/>
      <dgm:t>
        <a:bodyPr/>
        <a:lstStyle/>
        <a:p>
          <a:endParaRPr lang="en-US"/>
        </a:p>
      </dgm:t>
    </dgm:pt>
    <dgm:pt modelId="{0481741A-2DD9-4FD8-9DF8-285FFA7EAD67}">
      <dgm:prSet phldrT="[Text]" custT="1"/>
      <dgm:spPr/>
      <dgm:t>
        <a:bodyPr/>
        <a:lstStyle/>
        <a:p>
          <a:pPr algn="l"/>
          <a:r>
            <a:rPr lang="en-US" sz="1200" noProof="1"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Aprova Log</a:t>
          </a:r>
          <a:r>
            <a:rPr lang="en-US" sz="1200" noProof="1">
              <a:latin typeface="Times New Roman" panose="02020603050405020304" pitchFamily="18" charset="0"/>
              <a:cs typeface="Times New Roman" panose="02020603050405020304" pitchFamily="18" charset="0"/>
            </a:rPr>
            <a:t>ó</a:t>
          </a:r>
          <a:r>
            <a:rPr lang="en-US" sz="1200" noProof="1"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tipo do Programa Nasional Dezenvolvimentu Suku (PNDS)</a:t>
          </a:r>
          <a:endParaRPr lang="en-US" sz="1200" noProof="1"/>
        </a:p>
      </dgm:t>
    </dgm:pt>
    <dgm:pt modelId="{92871B56-E009-4906-B7F9-AE592C83A8BA}" type="parTrans" cxnId="{7EC28E3A-CAF0-4F92-96C6-3416DE2D8AC7}">
      <dgm:prSet/>
      <dgm:spPr/>
      <dgm:t>
        <a:bodyPr/>
        <a:lstStyle/>
        <a:p>
          <a:endParaRPr lang="en-US"/>
        </a:p>
      </dgm:t>
    </dgm:pt>
    <dgm:pt modelId="{915300B5-37D1-4992-BF7F-6031E06EE1D2}" type="sibTrans" cxnId="{7EC28E3A-CAF0-4F92-96C6-3416DE2D8AC7}">
      <dgm:prSet/>
      <dgm:spPr/>
      <dgm:t>
        <a:bodyPr/>
        <a:lstStyle/>
        <a:p>
          <a:endParaRPr lang="en-US"/>
        </a:p>
      </dgm:t>
    </dgm:pt>
    <dgm:pt modelId="{60A413C7-060E-4A88-B4D6-8337066DF2E3}">
      <dgm:prSet phldrT="[Text]" custT="1"/>
      <dgm:spPr/>
      <dgm:t>
        <a:bodyPr/>
        <a:lstStyle/>
        <a:p>
          <a:pPr algn="l"/>
          <a:r>
            <a:rPr lang="en-US" sz="1200" noProof="1"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DM N</a:t>
          </a:r>
          <a:r>
            <a:rPr lang="en-US" sz="1200" baseline="30000" noProof="1"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o</a:t>
          </a:r>
          <a:r>
            <a:rPr lang="en-US" sz="1200" noProof="1"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 21/2013 13 Novembru</a:t>
          </a:r>
          <a:endParaRPr lang="en-US" sz="1200" noProof="1"/>
        </a:p>
      </dgm:t>
    </dgm:pt>
    <dgm:pt modelId="{48ACFF64-026C-4D5E-AFE6-63ED7024CF4B}" type="parTrans" cxnId="{A0DAC3DC-A301-407C-AE22-ADAF471DC641}">
      <dgm:prSet/>
      <dgm:spPr/>
      <dgm:t>
        <a:bodyPr/>
        <a:lstStyle/>
        <a:p>
          <a:endParaRPr lang="en-US"/>
        </a:p>
      </dgm:t>
    </dgm:pt>
    <dgm:pt modelId="{A79649BB-5CCE-4AC8-A167-0A34EA94D042}" type="sibTrans" cxnId="{A0DAC3DC-A301-407C-AE22-ADAF471DC641}">
      <dgm:prSet/>
      <dgm:spPr/>
      <dgm:t>
        <a:bodyPr/>
        <a:lstStyle/>
        <a:p>
          <a:endParaRPr lang="en-US"/>
        </a:p>
      </dgm:t>
    </dgm:pt>
    <dgm:pt modelId="{37518E42-04E4-4EA5-84A6-C95FAF756C6B}">
      <dgm:prSet phldrT="[Text]" custT="1"/>
      <dgm:spPr/>
      <dgm:t>
        <a:bodyPr/>
        <a:lstStyle/>
        <a:p>
          <a:pPr algn="l"/>
          <a:r>
            <a:rPr lang="en-US" sz="1200" noProof="1"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Elaborasaun Planu Investimentu Munisipal (PIM)</a:t>
          </a:r>
          <a:endParaRPr lang="en-US" sz="1200" noProof="1"/>
        </a:p>
      </dgm:t>
    </dgm:pt>
    <dgm:pt modelId="{DF52A5F9-7313-437C-9E6E-59974CB15724}" type="parTrans" cxnId="{57C3BEA3-302F-411A-8386-29AC688304D2}">
      <dgm:prSet/>
      <dgm:spPr/>
      <dgm:t>
        <a:bodyPr/>
        <a:lstStyle/>
        <a:p>
          <a:endParaRPr lang="en-US"/>
        </a:p>
      </dgm:t>
    </dgm:pt>
    <dgm:pt modelId="{82573AA0-1997-447A-9DC0-E2AA96CB002A}" type="sibTrans" cxnId="{57C3BEA3-302F-411A-8386-29AC688304D2}">
      <dgm:prSet/>
      <dgm:spPr/>
      <dgm:t>
        <a:bodyPr/>
        <a:lstStyle/>
        <a:p>
          <a:endParaRPr lang="en-US"/>
        </a:p>
      </dgm:t>
    </dgm:pt>
    <dgm:pt modelId="{38D59F7C-44B3-42AD-967A-B6910693B033}">
      <dgm:prSet phldrT="[Text]" custT="1"/>
      <dgm:spPr/>
      <dgm:t>
        <a:bodyPr/>
        <a:lstStyle/>
        <a:p>
          <a:pPr algn="l"/>
          <a:r>
            <a:rPr lang="en-US" sz="1200" noProof="1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MOP (Manual Operasaun Programa PNDS)</a:t>
          </a:r>
          <a:endParaRPr lang="en-US" sz="1200" noProof="1"/>
        </a:p>
      </dgm:t>
    </dgm:pt>
    <dgm:pt modelId="{90299DE4-DC4A-4F6C-813E-A34D299E0C9B}" type="parTrans" cxnId="{3EC26F84-59A9-475E-9D9E-B5C22D7EF56D}">
      <dgm:prSet/>
      <dgm:spPr/>
      <dgm:t>
        <a:bodyPr/>
        <a:lstStyle/>
        <a:p>
          <a:endParaRPr lang="en-US"/>
        </a:p>
      </dgm:t>
    </dgm:pt>
    <dgm:pt modelId="{ADDC5CB3-DA88-4DEA-BD83-8A55E2A5849D}" type="sibTrans" cxnId="{3EC26F84-59A9-475E-9D9E-B5C22D7EF56D}">
      <dgm:prSet/>
      <dgm:spPr/>
      <dgm:t>
        <a:bodyPr/>
        <a:lstStyle/>
        <a:p>
          <a:endParaRPr lang="en-US"/>
        </a:p>
      </dgm:t>
    </dgm:pt>
    <dgm:pt modelId="{E8B7204F-0EE2-4B5B-B4D3-49ABA285E994}">
      <dgm:prSet phldrT="[Text]" custT="1"/>
      <dgm:spPr/>
      <dgm:t>
        <a:bodyPr/>
        <a:lstStyle/>
        <a:p>
          <a:pPr algn="l"/>
          <a:r>
            <a:rPr lang="en-US" sz="1200" noProof="1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Memorandu de Entendementu Entre Secretariado PNDS ho Autoridade Munisipal 15 de Marsu 2024</a:t>
          </a:r>
          <a:endParaRPr lang="en-US" sz="1200" noProof="1"/>
        </a:p>
      </dgm:t>
    </dgm:pt>
    <dgm:pt modelId="{17B5065D-5FA7-4EC4-8710-22BBE44D0305}" type="parTrans" cxnId="{4E83111C-C31D-47E6-85C3-3BCB5BFDC6D7}">
      <dgm:prSet/>
      <dgm:spPr/>
      <dgm:t>
        <a:bodyPr/>
        <a:lstStyle/>
        <a:p>
          <a:endParaRPr lang="en-US"/>
        </a:p>
      </dgm:t>
    </dgm:pt>
    <dgm:pt modelId="{F3FAAAF0-D735-464A-A7E1-08FB44EC4F42}" type="sibTrans" cxnId="{4E83111C-C31D-47E6-85C3-3BCB5BFDC6D7}">
      <dgm:prSet/>
      <dgm:spPr/>
      <dgm:t>
        <a:bodyPr/>
        <a:lstStyle/>
        <a:p>
          <a:endParaRPr lang="en-US"/>
        </a:p>
      </dgm:t>
    </dgm:pt>
    <dgm:pt modelId="{689D2407-766F-4807-B341-392C1A5E0DF0}" type="pres">
      <dgm:prSet presAssocID="{AFFFE618-E628-4B8B-8351-216B1E96C2EF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F980373-A00D-4485-AE22-1A0906A76F20}" type="pres">
      <dgm:prSet presAssocID="{5B357A48-6FDC-4CA9-A6A8-75388AAE9D9C}" presName="parentLin" presStyleCnt="0"/>
      <dgm:spPr/>
    </dgm:pt>
    <dgm:pt modelId="{F6F934E8-0F58-417B-BC9C-346DC974F34E}" type="pres">
      <dgm:prSet presAssocID="{5B357A48-6FDC-4CA9-A6A8-75388AAE9D9C}" presName="parentLeftMargin" presStyleLbl="node1" presStyleIdx="0" presStyleCnt="11"/>
      <dgm:spPr/>
      <dgm:t>
        <a:bodyPr/>
        <a:lstStyle/>
        <a:p>
          <a:endParaRPr lang="en-US"/>
        </a:p>
      </dgm:t>
    </dgm:pt>
    <dgm:pt modelId="{63F20EA4-5C77-4606-B7FE-D30D089C11FD}" type="pres">
      <dgm:prSet presAssocID="{5B357A48-6FDC-4CA9-A6A8-75388AAE9D9C}" presName="parentText" presStyleLbl="node1" presStyleIdx="0" presStyleCnt="1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38988DA-6AB9-44C2-B570-955DEA94042F}" type="pres">
      <dgm:prSet presAssocID="{5B357A48-6FDC-4CA9-A6A8-75388AAE9D9C}" presName="negativeSpace" presStyleCnt="0"/>
      <dgm:spPr/>
    </dgm:pt>
    <dgm:pt modelId="{A920FB4C-3B30-4BFE-95AF-8C2F43449E19}" type="pres">
      <dgm:prSet presAssocID="{5B357A48-6FDC-4CA9-A6A8-75388AAE9D9C}" presName="childText" presStyleLbl="conFgAcc1" presStyleIdx="0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53CCE13-D6D8-46A5-9D9A-A0EBFD94C7CD}" type="pres">
      <dgm:prSet presAssocID="{E7626A5D-1D13-45C9-8B01-83B53F48D464}" presName="spaceBetweenRectangles" presStyleCnt="0"/>
      <dgm:spPr/>
    </dgm:pt>
    <dgm:pt modelId="{59C3A2AE-D480-47A3-8CB4-C025070D953B}" type="pres">
      <dgm:prSet presAssocID="{80D9C323-081F-4CD1-93C0-2BC289C18BC6}" presName="parentLin" presStyleCnt="0"/>
      <dgm:spPr/>
    </dgm:pt>
    <dgm:pt modelId="{690FC455-D513-466A-A907-7033F2AEACE7}" type="pres">
      <dgm:prSet presAssocID="{80D9C323-081F-4CD1-93C0-2BC289C18BC6}" presName="parentLeftMargin" presStyleLbl="node1" presStyleIdx="0" presStyleCnt="11"/>
      <dgm:spPr/>
      <dgm:t>
        <a:bodyPr/>
        <a:lstStyle/>
        <a:p>
          <a:endParaRPr lang="en-US"/>
        </a:p>
      </dgm:t>
    </dgm:pt>
    <dgm:pt modelId="{067855C8-20DF-4164-BC75-C69527694EC1}" type="pres">
      <dgm:prSet presAssocID="{80D9C323-081F-4CD1-93C0-2BC289C18BC6}" presName="parentText" presStyleLbl="node1" presStyleIdx="1" presStyleCnt="1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AA76178-A11A-45CD-AD47-D23723ACDDD9}" type="pres">
      <dgm:prSet presAssocID="{80D9C323-081F-4CD1-93C0-2BC289C18BC6}" presName="negativeSpace" presStyleCnt="0"/>
      <dgm:spPr/>
    </dgm:pt>
    <dgm:pt modelId="{201C8577-5647-44AA-B4A9-3885EE98C176}" type="pres">
      <dgm:prSet presAssocID="{80D9C323-081F-4CD1-93C0-2BC289C18BC6}" presName="childText" presStyleLbl="conFgAcc1" presStyleIdx="1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D060B5-5880-44EE-8541-1FE4399F071C}" type="pres">
      <dgm:prSet presAssocID="{DCAFBF75-E731-40F5-9903-52F02124580D}" presName="spaceBetweenRectangles" presStyleCnt="0"/>
      <dgm:spPr/>
    </dgm:pt>
    <dgm:pt modelId="{98EB8A59-D09A-4667-803F-EB33CAB4A9E6}" type="pres">
      <dgm:prSet presAssocID="{96C7BB8A-F07C-4E4C-8798-D424DD0AC0F1}" presName="parentLin" presStyleCnt="0"/>
      <dgm:spPr/>
    </dgm:pt>
    <dgm:pt modelId="{4A2F57B8-197C-4A8A-AE4D-3E95ED8B8C4A}" type="pres">
      <dgm:prSet presAssocID="{96C7BB8A-F07C-4E4C-8798-D424DD0AC0F1}" presName="parentLeftMargin" presStyleLbl="node1" presStyleIdx="1" presStyleCnt="11"/>
      <dgm:spPr/>
      <dgm:t>
        <a:bodyPr/>
        <a:lstStyle/>
        <a:p>
          <a:endParaRPr lang="en-US"/>
        </a:p>
      </dgm:t>
    </dgm:pt>
    <dgm:pt modelId="{D77887C0-61B9-43A7-A13D-9599D3328C90}" type="pres">
      <dgm:prSet presAssocID="{96C7BB8A-F07C-4E4C-8798-D424DD0AC0F1}" presName="parentText" presStyleLbl="node1" presStyleIdx="2" presStyleCnt="1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5A67DE1-5980-472B-91B1-D4031EEF8F02}" type="pres">
      <dgm:prSet presAssocID="{96C7BB8A-F07C-4E4C-8798-D424DD0AC0F1}" presName="negativeSpace" presStyleCnt="0"/>
      <dgm:spPr/>
    </dgm:pt>
    <dgm:pt modelId="{494B0ECE-2955-4D07-8C59-80DE0261E7B9}" type="pres">
      <dgm:prSet presAssocID="{96C7BB8A-F07C-4E4C-8798-D424DD0AC0F1}" presName="childText" presStyleLbl="conFgAcc1" presStyleIdx="2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DCAAA7-2D3E-4B6B-8DA4-097D531795F1}" type="pres">
      <dgm:prSet presAssocID="{4506F3EA-269E-4FB5-AAE6-97223417DDEE}" presName="spaceBetweenRectangles" presStyleCnt="0"/>
      <dgm:spPr/>
    </dgm:pt>
    <dgm:pt modelId="{CA0C11F9-B91A-4F5C-894B-28271DE37895}" type="pres">
      <dgm:prSet presAssocID="{53D9743E-E82D-4768-BB87-47BD27DB8A9C}" presName="parentLin" presStyleCnt="0"/>
      <dgm:spPr/>
    </dgm:pt>
    <dgm:pt modelId="{C5CF051C-9E10-4517-B8EA-D18159998318}" type="pres">
      <dgm:prSet presAssocID="{53D9743E-E82D-4768-BB87-47BD27DB8A9C}" presName="parentLeftMargin" presStyleLbl="node1" presStyleIdx="2" presStyleCnt="11"/>
      <dgm:spPr/>
      <dgm:t>
        <a:bodyPr/>
        <a:lstStyle/>
        <a:p>
          <a:endParaRPr lang="en-US"/>
        </a:p>
      </dgm:t>
    </dgm:pt>
    <dgm:pt modelId="{29BBB708-B50C-448C-BD80-A9142C71E2D9}" type="pres">
      <dgm:prSet presAssocID="{53D9743E-E82D-4768-BB87-47BD27DB8A9C}" presName="parentText" presStyleLbl="node1" presStyleIdx="3" presStyleCnt="1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F07331-742A-4B21-A4E7-002E6546EE74}" type="pres">
      <dgm:prSet presAssocID="{53D9743E-E82D-4768-BB87-47BD27DB8A9C}" presName="negativeSpace" presStyleCnt="0"/>
      <dgm:spPr/>
    </dgm:pt>
    <dgm:pt modelId="{407875BE-418B-4CB0-B1CD-942801164D33}" type="pres">
      <dgm:prSet presAssocID="{53D9743E-E82D-4768-BB87-47BD27DB8A9C}" presName="childText" presStyleLbl="conFgAcc1" presStyleIdx="3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4AF68FE-250D-420E-B6A1-5EB35BC38D72}" type="pres">
      <dgm:prSet presAssocID="{15839D5E-60D0-4AC2-9696-17A46DC48A70}" presName="spaceBetweenRectangles" presStyleCnt="0"/>
      <dgm:spPr/>
    </dgm:pt>
    <dgm:pt modelId="{97598E3E-356D-47B3-9C6D-CB8116A50610}" type="pres">
      <dgm:prSet presAssocID="{D66016EB-A5A8-4831-8235-53B7E034882D}" presName="parentLin" presStyleCnt="0"/>
      <dgm:spPr/>
    </dgm:pt>
    <dgm:pt modelId="{68277CA6-669D-414F-B433-2FFB7B24E63F}" type="pres">
      <dgm:prSet presAssocID="{D66016EB-A5A8-4831-8235-53B7E034882D}" presName="parentLeftMargin" presStyleLbl="node1" presStyleIdx="3" presStyleCnt="11"/>
      <dgm:spPr/>
      <dgm:t>
        <a:bodyPr/>
        <a:lstStyle/>
        <a:p>
          <a:endParaRPr lang="en-US"/>
        </a:p>
      </dgm:t>
    </dgm:pt>
    <dgm:pt modelId="{034F5A7B-1F3A-458B-8718-01BFB3FA8778}" type="pres">
      <dgm:prSet presAssocID="{D66016EB-A5A8-4831-8235-53B7E034882D}" presName="parentText" presStyleLbl="node1" presStyleIdx="4" presStyleCnt="1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65F904-D095-4C8B-BE2F-0005EF2822F4}" type="pres">
      <dgm:prSet presAssocID="{D66016EB-A5A8-4831-8235-53B7E034882D}" presName="negativeSpace" presStyleCnt="0"/>
      <dgm:spPr/>
    </dgm:pt>
    <dgm:pt modelId="{7E95EE77-1DF9-4934-9407-D2E606E8742F}" type="pres">
      <dgm:prSet presAssocID="{D66016EB-A5A8-4831-8235-53B7E034882D}" presName="childText" presStyleLbl="conFgAcc1" presStyleIdx="4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3ECC690-69C8-4786-B7FA-E89281B1ACA4}" type="pres">
      <dgm:prSet presAssocID="{DE839422-8B2E-40F0-B366-BFBA3045B1E7}" presName="spaceBetweenRectangles" presStyleCnt="0"/>
      <dgm:spPr/>
    </dgm:pt>
    <dgm:pt modelId="{0CACD1E5-5AEA-4E06-90F5-488D6BC81B81}" type="pres">
      <dgm:prSet presAssocID="{0120CC62-7037-4487-8A81-232A4B238585}" presName="parentLin" presStyleCnt="0"/>
      <dgm:spPr/>
    </dgm:pt>
    <dgm:pt modelId="{0BBF5FF1-6AA9-4F4F-BF13-2A8DCAB4D66B}" type="pres">
      <dgm:prSet presAssocID="{0120CC62-7037-4487-8A81-232A4B238585}" presName="parentLeftMargin" presStyleLbl="node1" presStyleIdx="4" presStyleCnt="11"/>
      <dgm:spPr/>
      <dgm:t>
        <a:bodyPr/>
        <a:lstStyle/>
        <a:p>
          <a:endParaRPr lang="en-US"/>
        </a:p>
      </dgm:t>
    </dgm:pt>
    <dgm:pt modelId="{E3D8E81C-8C60-4279-8B37-8DECB9798E37}" type="pres">
      <dgm:prSet presAssocID="{0120CC62-7037-4487-8A81-232A4B238585}" presName="parentText" presStyleLbl="node1" presStyleIdx="5" presStyleCnt="1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11F218A-3E33-44A5-BCC1-B0F2D807A01D}" type="pres">
      <dgm:prSet presAssocID="{0120CC62-7037-4487-8A81-232A4B238585}" presName="negativeSpace" presStyleCnt="0"/>
      <dgm:spPr/>
    </dgm:pt>
    <dgm:pt modelId="{6B11EA67-CA4E-4FFD-A3B6-C089543A0AC8}" type="pres">
      <dgm:prSet presAssocID="{0120CC62-7037-4487-8A81-232A4B238585}" presName="childText" presStyleLbl="conFgAcc1" presStyleIdx="5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09169BE-B81C-46A2-A4E2-FBCEEB2ED6CE}" type="pres">
      <dgm:prSet presAssocID="{AD5BAF1B-5C29-4181-8E57-17E472DCE04C}" presName="spaceBetweenRectangles" presStyleCnt="0"/>
      <dgm:spPr/>
    </dgm:pt>
    <dgm:pt modelId="{1ABD7005-CE1E-4AB8-B26B-0DDD5F8A4EEC}" type="pres">
      <dgm:prSet presAssocID="{526E134A-FC93-4362-95BA-92EDF8712948}" presName="parentLin" presStyleCnt="0"/>
      <dgm:spPr/>
    </dgm:pt>
    <dgm:pt modelId="{1A2C947A-DB88-45D1-99FE-0919826202A7}" type="pres">
      <dgm:prSet presAssocID="{526E134A-FC93-4362-95BA-92EDF8712948}" presName="parentLeftMargin" presStyleLbl="node1" presStyleIdx="5" presStyleCnt="11"/>
      <dgm:spPr/>
      <dgm:t>
        <a:bodyPr/>
        <a:lstStyle/>
        <a:p>
          <a:endParaRPr lang="en-US"/>
        </a:p>
      </dgm:t>
    </dgm:pt>
    <dgm:pt modelId="{9F524B4F-354B-4533-A3F2-5D017D86742B}" type="pres">
      <dgm:prSet presAssocID="{526E134A-FC93-4362-95BA-92EDF8712948}" presName="parentText" presStyleLbl="node1" presStyleIdx="6" presStyleCnt="1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5D72503-A481-4E93-814E-F75B284AD51A}" type="pres">
      <dgm:prSet presAssocID="{526E134A-FC93-4362-95BA-92EDF8712948}" presName="negativeSpace" presStyleCnt="0"/>
      <dgm:spPr/>
    </dgm:pt>
    <dgm:pt modelId="{4003321A-66A7-430D-8788-43CF70AA469B}" type="pres">
      <dgm:prSet presAssocID="{526E134A-FC93-4362-95BA-92EDF8712948}" presName="childText" presStyleLbl="conFgAcc1" presStyleIdx="6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3E14594-B3F3-4801-9D14-F4661A45BC14}" type="pres">
      <dgm:prSet presAssocID="{569158AD-075F-4E5B-A6ED-F668E129D6A2}" presName="spaceBetweenRectangles" presStyleCnt="0"/>
      <dgm:spPr/>
    </dgm:pt>
    <dgm:pt modelId="{9FC1CD5E-C7BE-405D-8C20-D3545B52B21E}" type="pres">
      <dgm:prSet presAssocID="{F634938A-EE02-4759-8C4E-A22DE55D0E51}" presName="parentLin" presStyleCnt="0"/>
      <dgm:spPr/>
    </dgm:pt>
    <dgm:pt modelId="{D25DAFFA-AD56-4501-8767-3E238C25DEE3}" type="pres">
      <dgm:prSet presAssocID="{F634938A-EE02-4759-8C4E-A22DE55D0E51}" presName="parentLeftMargin" presStyleLbl="node1" presStyleIdx="6" presStyleCnt="11"/>
      <dgm:spPr/>
      <dgm:t>
        <a:bodyPr/>
        <a:lstStyle/>
        <a:p>
          <a:endParaRPr lang="en-US"/>
        </a:p>
      </dgm:t>
    </dgm:pt>
    <dgm:pt modelId="{C6495B01-8F94-479B-8878-9C9669948BC9}" type="pres">
      <dgm:prSet presAssocID="{F634938A-EE02-4759-8C4E-A22DE55D0E51}" presName="parentText" presStyleLbl="node1" presStyleIdx="7" presStyleCnt="1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A1DD172-9DE0-49AC-BA0A-EAFD7538CD58}" type="pres">
      <dgm:prSet presAssocID="{F634938A-EE02-4759-8C4E-A22DE55D0E51}" presName="negativeSpace" presStyleCnt="0"/>
      <dgm:spPr/>
    </dgm:pt>
    <dgm:pt modelId="{42870FDB-4BDA-4FA9-9EC9-18B230BFEF10}" type="pres">
      <dgm:prSet presAssocID="{F634938A-EE02-4759-8C4E-A22DE55D0E51}" presName="childText" presStyleLbl="conFgAcc1" presStyleIdx="7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E11C22C-4DDF-49C0-A9E7-C38726FE94AC}" type="pres">
      <dgm:prSet presAssocID="{BE769033-D463-456A-B403-DBE7CE90EBB5}" presName="spaceBetweenRectangles" presStyleCnt="0"/>
      <dgm:spPr/>
    </dgm:pt>
    <dgm:pt modelId="{A2E3AC04-5D97-458E-B0C7-A03533FE9677}" type="pres">
      <dgm:prSet presAssocID="{60A413C7-060E-4A88-B4D6-8337066DF2E3}" presName="parentLin" presStyleCnt="0"/>
      <dgm:spPr/>
    </dgm:pt>
    <dgm:pt modelId="{3414EFC9-9BD4-4D7A-B05F-4784AE4C6210}" type="pres">
      <dgm:prSet presAssocID="{60A413C7-060E-4A88-B4D6-8337066DF2E3}" presName="parentLeftMargin" presStyleLbl="node1" presStyleIdx="7" presStyleCnt="11"/>
      <dgm:spPr/>
      <dgm:t>
        <a:bodyPr/>
        <a:lstStyle/>
        <a:p>
          <a:endParaRPr lang="en-US"/>
        </a:p>
      </dgm:t>
    </dgm:pt>
    <dgm:pt modelId="{F6CE7682-72B2-49CC-A68C-6DE3FBF1B99C}" type="pres">
      <dgm:prSet presAssocID="{60A413C7-060E-4A88-B4D6-8337066DF2E3}" presName="parentText" presStyleLbl="node1" presStyleIdx="8" presStyleCnt="1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18D9009-C188-4885-9F1C-50FB740C22EE}" type="pres">
      <dgm:prSet presAssocID="{60A413C7-060E-4A88-B4D6-8337066DF2E3}" presName="negativeSpace" presStyleCnt="0"/>
      <dgm:spPr/>
    </dgm:pt>
    <dgm:pt modelId="{89ADD454-C970-4412-A99F-9E41E3F1FD6E}" type="pres">
      <dgm:prSet presAssocID="{60A413C7-060E-4A88-B4D6-8337066DF2E3}" presName="childText" presStyleLbl="conFgAcc1" presStyleIdx="8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7303691-EF07-42BE-8B09-EB5C858FB850}" type="pres">
      <dgm:prSet presAssocID="{A79649BB-5CCE-4AC8-A167-0A34EA94D042}" presName="spaceBetweenRectangles" presStyleCnt="0"/>
      <dgm:spPr/>
    </dgm:pt>
    <dgm:pt modelId="{C73E1FFD-C24C-4DE4-8429-09F6DCACECCB}" type="pres">
      <dgm:prSet presAssocID="{38D59F7C-44B3-42AD-967A-B6910693B033}" presName="parentLin" presStyleCnt="0"/>
      <dgm:spPr/>
    </dgm:pt>
    <dgm:pt modelId="{87A5A50C-7B74-4374-9133-DCA79A9C6D5D}" type="pres">
      <dgm:prSet presAssocID="{38D59F7C-44B3-42AD-967A-B6910693B033}" presName="parentLeftMargin" presStyleLbl="node1" presStyleIdx="8" presStyleCnt="11"/>
      <dgm:spPr/>
      <dgm:t>
        <a:bodyPr/>
        <a:lstStyle/>
        <a:p>
          <a:endParaRPr lang="en-US"/>
        </a:p>
      </dgm:t>
    </dgm:pt>
    <dgm:pt modelId="{7522BEFA-505B-41E1-BE49-BF5D247D3668}" type="pres">
      <dgm:prSet presAssocID="{38D59F7C-44B3-42AD-967A-B6910693B033}" presName="parentText" presStyleLbl="node1" presStyleIdx="9" presStyleCnt="1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3790D1-E5CB-471A-A15C-BF0E9639A724}" type="pres">
      <dgm:prSet presAssocID="{38D59F7C-44B3-42AD-967A-B6910693B033}" presName="negativeSpace" presStyleCnt="0"/>
      <dgm:spPr/>
    </dgm:pt>
    <dgm:pt modelId="{EABEE0BB-FA6F-4F48-BA67-C462D40EE95D}" type="pres">
      <dgm:prSet presAssocID="{38D59F7C-44B3-42AD-967A-B6910693B033}" presName="childText" presStyleLbl="conFgAcc1" presStyleIdx="9" presStyleCnt="11">
        <dgm:presLayoutVars>
          <dgm:bulletEnabled val="1"/>
        </dgm:presLayoutVars>
      </dgm:prSet>
      <dgm:spPr/>
    </dgm:pt>
    <dgm:pt modelId="{0B5C138A-BF47-45D5-AED5-F564825A2582}" type="pres">
      <dgm:prSet presAssocID="{ADDC5CB3-DA88-4DEA-BD83-8A55E2A5849D}" presName="spaceBetweenRectangles" presStyleCnt="0"/>
      <dgm:spPr/>
    </dgm:pt>
    <dgm:pt modelId="{A7D8D9CD-1D7D-4F50-9441-F979104AAC29}" type="pres">
      <dgm:prSet presAssocID="{E8B7204F-0EE2-4B5B-B4D3-49ABA285E994}" presName="parentLin" presStyleCnt="0"/>
      <dgm:spPr/>
    </dgm:pt>
    <dgm:pt modelId="{007C266F-E2F0-4CF9-AC87-990A4081B5C7}" type="pres">
      <dgm:prSet presAssocID="{E8B7204F-0EE2-4B5B-B4D3-49ABA285E994}" presName="parentLeftMargin" presStyleLbl="node1" presStyleIdx="9" presStyleCnt="11"/>
      <dgm:spPr/>
      <dgm:t>
        <a:bodyPr/>
        <a:lstStyle/>
        <a:p>
          <a:endParaRPr lang="en-US"/>
        </a:p>
      </dgm:t>
    </dgm:pt>
    <dgm:pt modelId="{D67D4674-DE6A-4EA6-8ABA-34E27FD10A5B}" type="pres">
      <dgm:prSet presAssocID="{E8B7204F-0EE2-4B5B-B4D3-49ABA285E994}" presName="parentText" presStyleLbl="node1" presStyleIdx="10" presStyleCnt="1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16A3F68-74C9-40C9-BCA4-C922633D06E7}" type="pres">
      <dgm:prSet presAssocID="{E8B7204F-0EE2-4B5B-B4D3-49ABA285E994}" presName="negativeSpace" presStyleCnt="0"/>
      <dgm:spPr/>
    </dgm:pt>
    <dgm:pt modelId="{0233D275-945B-4CF6-8659-202F86CF8F48}" type="pres">
      <dgm:prSet presAssocID="{E8B7204F-0EE2-4B5B-B4D3-49ABA285E994}" presName="childText" presStyleLbl="conFgAcc1" presStyleIdx="10" presStyleCnt="11">
        <dgm:presLayoutVars>
          <dgm:bulletEnabled val="1"/>
        </dgm:presLayoutVars>
      </dgm:prSet>
      <dgm:spPr/>
    </dgm:pt>
  </dgm:ptLst>
  <dgm:cxnLst>
    <dgm:cxn modelId="{46912053-62F6-417E-B3CC-A4A07328691B}" type="presOf" srcId="{80D9C323-081F-4CD1-93C0-2BC289C18BC6}" destId="{067855C8-20DF-4164-BC75-C69527694EC1}" srcOrd="1" destOrd="0" presId="urn:microsoft.com/office/officeart/2005/8/layout/list1"/>
    <dgm:cxn modelId="{31452C21-4D20-4C91-BC88-4D736B7D04F7}" type="presOf" srcId="{AFFFE618-E628-4B8B-8351-216B1E96C2EF}" destId="{689D2407-766F-4807-B341-392C1A5E0DF0}" srcOrd="0" destOrd="0" presId="urn:microsoft.com/office/officeart/2005/8/layout/list1"/>
    <dgm:cxn modelId="{2A4E22D6-F1AC-4BCE-BCA5-F315D4E1502D}" type="presOf" srcId="{526E134A-FC93-4362-95BA-92EDF8712948}" destId="{1A2C947A-DB88-45D1-99FE-0919826202A7}" srcOrd="0" destOrd="0" presId="urn:microsoft.com/office/officeart/2005/8/layout/list1"/>
    <dgm:cxn modelId="{490D2FA5-BFDF-4309-8C7B-1271831791F5}" type="presOf" srcId="{5B357A48-6FDC-4CA9-A6A8-75388AAE9D9C}" destId="{63F20EA4-5C77-4606-B7FE-D30D089C11FD}" srcOrd="1" destOrd="0" presId="urn:microsoft.com/office/officeart/2005/8/layout/list1"/>
    <dgm:cxn modelId="{FD1D7DFC-CA47-4E50-9281-1FE5D2A6DF68}" srcId="{AFFFE618-E628-4B8B-8351-216B1E96C2EF}" destId="{53D9743E-E82D-4768-BB87-47BD27DB8A9C}" srcOrd="3" destOrd="0" parTransId="{2D9B00B6-801C-437A-99E9-1CCDE0511DC7}" sibTransId="{15839D5E-60D0-4AC2-9696-17A46DC48A70}"/>
    <dgm:cxn modelId="{BA2E9ACB-C2ED-4D9E-98EE-3EDB8C4FD33A}" srcId="{AFFFE618-E628-4B8B-8351-216B1E96C2EF}" destId="{5B357A48-6FDC-4CA9-A6A8-75388AAE9D9C}" srcOrd="0" destOrd="0" parTransId="{1C7FE7D2-61AD-4C84-BE96-D2D2600D8104}" sibTransId="{E7626A5D-1D13-45C9-8B01-83B53F48D464}"/>
    <dgm:cxn modelId="{7EC28E3A-CAF0-4F92-96C6-3416DE2D8AC7}" srcId="{F634938A-EE02-4759-8C4E-A22DE55D0E51}" destId="{0481741A-2DD9-4FD8-9DF8-285FFA7EAD67}" srcOrd="0" destOrd="0" parTransId="{92871B56-E009-4906-B7F9-AE592C83A8BA}" sibTransId="{915300B5-37D1-4992-BF7F-6031E06EE1D2}"/>
    <dgm:cxn modelId="{348956A6-5859-4918-ABC8-758D568978FC}" srcId="{D66016EB-A5A8-4831-8235-53B7E034882D}" destId="{B34EB3C3-9EB3-4E0B-A70A-884BEC3058E2}" srcOrd="0" destOrd="0" parTransId="{139EB301-62FA-4085-B5BF-75D57E9D2F40}" sibTransId="{076436AD-997B-4E7E-BF0C-5555CBF5CED5}"/>
    <dgm:cxn modelId="{6D9C06D2-358A-4485-889C-8113DA38DA14}" srcId="{80D9C323-081F-4CD1-93C0-2BC289C18BC6}" destId="{18C972B6-D77A-4F64-9BA3-C2A9351120C2}" srcOrd="0" destOrd="0" parTransId="{F95490D0-68F9-4384-A71F-1764CE33F43D}" sibTransId="{A2132582-FA84-4BCD-80DB-3E51F4DA3117}"/>
    <dgm:cxn modelId="{F77ABADB-7DB4-4947-A3F1-A1B6B72F175B}" type="presOf" srcId="{BC7F98FA-59F1-45A2-A030-E024A60C6835}" destId="{A920FB4C-3B30-4BFE-95AF-8C2F43449E19}" srcOrd="0" destOrd="0" presId="urn:microsoft.com/office/officeart/2005/8/layout/list1"/>
    <dgm:cxn modelId="{C4414EEF-59C8-4005-8DC9-BC71DF62CFB9}" type="presOf" srcId="{60A413C7-060E-4A88-B4D6-8337066DF2E3}" destId="{3414EFC9-9BD4-4D7A-B05F-4784AE4C6210}" srcOrd="0" destOrd="0" presId="urn:microsoft.com/office/officeart/2005/8/layout/list1"/>
    <dgm:cxn modelId="{37BF6E9D-C50A-4070-989F-15507993E1F1}" type="presOf" srcId="{B34EB3C3-9EB3-4E0B-A70A-884BEC3058E2}" destId="{7E95EE77-1DF9-4934-9407-D2E606E8742F}" srcOrd="0" destOrd="0" presId="urn:microsoft.com/office/officeart/2005/8/layout/list1"/>
    <dgm:cxn modelId="{22252DD9-37F3-4E35-815C-29B0A454F16F}" type="presOf" srcId="{96C7BB8A-F07C-4E4C-8798-D424DD0AC0F1}" destId="{4A2F57B8-197C-4A8A-AE4D-3E95ED8B8C4A}" srcOrd="0" destOrd="0" presId="urn:microsoft.com/office/officeart/2005/8/layout/list1"/>
    <dgm:cxn modelId="{8A50E5ED-C145-4683-9977-3FEAF01E9272}" type="presOf" srcId="{37518E42-04E4-4EA5-84A6-C95FAF756C6B}" destId="{89ADD454-C970-4412-A99F-9E41E3F1FD6E}" srcOrd="0" destOrd="0" presId="urn:microsoft.com/office/officeart/2005/8/layout/list1"/>
    <dgm:cxn modelId="{B9E9B537-D617-4480-836B-A61714320C5F}" type="presOf" srcId="{E8B7204F-0EE2-4B5B-B4D3-49ABA285E994}" destId="{D67D4674-DE6A-4EA6-8ABA-34E27FD10A5B}" srcOrd="1" destOrd="0" presId="urn:microsoft.com/office/officeart/2005/8/layout/list1"/>
    <dgm:cxn modelId="{0155E11B-FB14-4F30-8847-87219741E7BB}" srcId="{AFFFE618-E628-4B8B-8351-216B1E96C2EF}" destId="{80D9C323-081F-4CD1-93C0-2BC289C18BC6}" srcOrd="1" destOrd="0" parTransId="{216618A0-3401-4170-AC09-7ED0E6A35B9B}" sibTransId="{DCAFBF75-E731-40F5-9903-52F02124580D}"/>
    <dgm:cxn modelId="{56B0EEC6-0D38-4A72-B37C-E111B43993DE}" type="presOf" srcId="{96C7BB8A-F07C-4E4C-8798-D424DD0AC0F1}" destId="{D77887C0-61B9-43A7-A13D-9599D3328C90}" srcOrd="1" destOrd="0" presId="urn:microsoft.com/office/officeart/2005/8/layout/list1"/>
    <dgm:cxn modelId="{F5A9115E-7FC7-43EC-84A5-BA141B2E518D}" type="presOf" srcId="{5B357A48-6FDC-4CA9-A6A8-75388AAE9D9C}" destId="{F6F934E8-0F58-417B-BC9C-346DC974F34E}" srcOrd="0" destOrd="0" presId="urn:microsoft.com/office/officeart/2005/8/layout/list1"/>
    <dgm:cxn modelId="{E23B2EC5-A1A9-4B25-8CD3-F1FA97B506CB}" type="presOf" srcId="{0120CC62-7037-4487-8A81-232A4B238585}" destId="{E3D8E81C-8C60-4279-8B37-8DECB9798E37}" srcOrd="1" destOrd="0" presId="urn:microsoft.com/office/officeart/2005/8/layout/list1"/>
    <dgm:cxn modelId="{2EE1A5BB-548E-4F18-8D8C-00B724686E40}" srcId="{AFFFE618-E628-4B8B-8351-216B1E96C2EF}" destId="{D66016EB-A5A8-4831-8235-53B7E034882D}" srcOrd="4" destOrd="0" parTransId="{EBC742B0-C9D4-4189-A762-26FF7EF7A473}" sibTransId="{DE839422-8B2E-40F0-B366-BFBA3045B1E7}"/>
    <dgm:cxn modelId="{8B927438-8BD1-4A4B-998D-48FF58B76683}" type="presOf" srcId="{18C972B6-D77A-4F64-9BA3-C2A9351120C2}" destId="{201C8577-5647-44AA-B4A9-3885EE98C176}" srcOrd="0" destOrd="0" presId="urn:microsoft.com/office/officeart/2005/8/layout/list1"/>
    <dgm:cxn modelId="{3E4E851F-A856-4701-829E-53C496CE45A7}" srcId="{5B357A48-6FDC-4CA9-A6A8-75388AAE9D9C}" destId="{BC7F98FA-59F1-45A2-A030-E024A60C6835}" srcOrd="0" destOrd="0" parTransId="{9762D0E1-209F-4D6A-9338-0F21EC8EC6F9}" sibTransId="{3D28D3A1-115F-4BC2-92D1-40DF79471A9A}"/>
    <dgm:cxn modelId="{6E1F65F0-F7E6-49B5-854D-C64754C262F4}" type="presOf" srcId="{D66016EB-A5A8-4831-8235-53B7E034882D}" destId="{034F5A7B-1F3A-458B-8718-01BFB3FA8778}" srcOrd="1" destOrd="0" presId="urn:microsoft.com/office/officeart/2005/8/layout/list1"/>
    <dgm:cxn modelId="{9209F85B-2208-409F-B99B-372B9C631F26}" type="presOf" srcId="{0481741A-2DD9-4FD8-9DF8-285FFA7EAD67}" destId="{42870FDB-4BDA-4FA9-9EC9-18B230BFEF10}" srcOrd="0" destOrd="0" presId="urn:microsoft.com/office/officeart/2005/8/layout/list1"/>
    <dgm:cxn modelId="{22C97DA2-E2A5-4DEC-A581-BF44AB9EF2F2}" type="presOf" srcId="{526E134A-FC93-4362-95BA-92EDF8712948}" destId="{9F524B4F-354B-4533-A3F2-5D017D86742B}" srcOrd="1" destOrd="0" presId="urn:microsoft.com/office/officeart/2005/8/layout/list1"/>
    <dgm:cxn modelId="{40A674B9-0228-45A9-AEF0-378B4D5B2507}" type="presOf" srcId="{80D9C323-081F-4CD1-93C0-2BC289C18BC6}" destId="{690FC455-D513-466A-A907-7033F2AEACE7}" srcOrd="0" destOrd="0" presId="urn:microsoft.com/office/officeart/2005/8/layout/list1"/>
    <dgm:cxn modelId="{D47267DA-25C8-42BE-B296-BFD4AE76F95A}" srcId="{AFFFE618-E628-4B8B-8351-216B1E96C2EF}" destId="{0120CC62-7037-4487-8A81-232A4B238585}" srcOrd="5" destOrd="0" parTransId="{045CD8B1-FCEF-44FE-A113-781A241FDF6C}" sibTransId="{AD5BAF1B-5C29-4181-8E57-17E472DCE04C}"/>
    <dgm:cxn modelId="{BB28CC93-16D1-4AB4-87A7-7C7DBF495FAB}" srcId="{AFFFE618-E628-4B8B-8351-216B1E96C2EF}" destId="{526E134A-FC93-4362-95BA-92EDF8712948}" srcOrd="6" destOrd="0" parTransId="{32E0BF44-1361-49D4-AB66-B3F5CFAA5888}" sibTransId="{569158AD-075F-4E5B-A6ED-F668E129D6A2}"/>
    <dgm:cxn modelId="{38DB4C3E-CAAC-4FB1-B42B-748325E303D5}" srcId="{526E134A-FC93-4362-95BA-92EDF8712948}" destId="{D8394229-CBD7-440D-BDC3-BBDBD80B1956}" srcOrd="0" destOrd="0" parTransId="{0FF1C680-A25D-4858-99F2-35224AD0ACCE}" sibTransId="{D998445C-03A9-41DC-9253-BD8D4BEC7C1E}"/>
    <dgm:cxn modelId="{AE3286EB-7013-4681-AEE4-FBB705CA170B}" type="presOf" srcId="{335F11EB-C62C-4182-BF35-8620A87138EC}" destId="{494B0ECE-2955-4D07-8C59-80DE0261E7B9}" srcOrd="0" destOrd="0" presId="urn:microsoft.com/office/officeart/2005/8/layout/list1"/>
    <dgm:cxn modelId="{317ABCE5-7CC7-4239-8809-AA19777D997B}" type="presOf" srcId="{0120CC62-7037-4487-8A81-232A4B238585}" destId="{0BBF5FF1-6AA9-4F4F-BF13-2A8DCAB4D66B}" srcOrd="0" destOrd="0" presId="urn:microsoft.com/office/officeart/2005/8/layout/list1"/>
    <dgm:cxn modelId="{57C3BEA3-302F-411A-8386-29AC688304D2}" srcId="{60A413C7-060E-4A88-B4D6-8337066DF2E3}" destId="{37518E42-04E4-4EA5-84A6-C95FAF756C6B}" srcOrd="0" destOrd="0" parTransId="{DF52A5F9-7313-437C-9E6E-59974CB15724}" sibTransId="{82573AA0-1997-447A-9DC0-E2AA96CB002A}"/>
    <dgm:cxn modelId="{F24244BF-B9F3-47D5-B8AB-64083C1C112D}" type="presOf" srcId="{38D59F7C-44B3-42AD-967A-B6910693B033}" destId="{87A5A50C-7B74-4374-9133-DCA79A9C6D5D}" srcOrd="0" destOrd="0" presId="urn:microsoft.com/office/officeart/2005/8/layout/list1"/>
    <dgm:cxn modelId="{D0F8D7B9-8D90-4063-A2EB-7BD0960507A6}" type="presOf" srcId="{53D9743E-E82D-4768-BB87-47BD27DB8A9C}" destId="{C5CF051C-9E10-4517-B8EA-D18159998318}" srcOrd="0" destOrd="0" presId="urn:microsoft.com/office/officeart/2005/8/layout/list1"/>
    <dgm:cxn modelId="{57F3C5B2-6CF7-4B80-8EB4-4D838DF8698A}" srcId="{AFFFE618-E628-4B8B-8351-216B1E96C2EF}" destId="{F634938A-EE02-4759-8C4E-A22DE55D0E51}" srcOrd="7" destOrd="0" parTransId="{788B138A-4370-44EA-B394-92088BF21C3E}" sibTransId="{BE769033-D463-456A-B403-DBE7CE90EBB5}"/>
    <dgm:cxn modelId="{5D0EC120-AF91-45E5-8FCA-28591248C325}" type="presOf" srcId="{D66016EB-A5A8-4831-8235-53B7E034882D}" destId="{68277CA6-669D-414F-B433-2FFB7B24E63F}" srcOrd="0" destOrd="0" presId="urn:microsoft.com/office/officeart/2005/8/layout/list1"/>
    <dgm:cxn modelId="{3EC26F84-59A9-475E-9D9E-B5C22D7EF56D}" srcId="{AFFFE618-E628-4B8B-8351-216B1E96C2EF}" destId="{38D59F7C-44B3-42AD-967A-B6910693B033}" srcOrd="9" destOrd="0" parTransId="{90299DE4-DC4A-4F6C-813E-A34D299E0C9B}" sibTransId="{ADDC5CB3-DA88-4DEA-BD83-8A55E2A5849D}"/>
    <dgm:cxn modelId="{A6560C5A-7DFF-4B43-B593-C0A43B7C29CC}" type="presOf" srcId="{38D59F7C-44B3-42AD-967A-B6910693B033}" destId="{7522BEFA-505B-41E1-BE49-BF5D247D3668}" srcOrd="1" destOrd="0" presId="urn:microsoft.com/office/officeart/2005/8/layout/list1"/>
    <dgm:cxn modelId="{7A2322BF-1A53-4884-8587-5F957629EF98}" srcId="{96C7BB8A-F07C-4E4C-8798-D424DD0AC0F1}" destId="{335F11EB-C62C-4182-BF35-8620A87138EC}" srcOrd="0" destOrd="0" parTransId="{E0398437-0475-4D82-BD06-B278C79AD332}" sibTransId="{21AE9C62-BEA0-49B0-B92A-1EB63F04C28F}"/>
    <dgm:cxn modelId="{4AEB0679-1E8D-47F9-ADF9-5EA7A6FE766F}" type="presOf" srcId="{72091AFC-C0C9-40D1-B1F5-FB0555C6322D}" destId="{407875BE-418B-4CB0-B1CD-942801164D33}" srcOrd="0" destOrd="0" presId="urn:microsoft.com/office/officeart/2005/8/layout/list1"/>
    <dgm:cxn modelId="{03C70568-5C33-42A6-90EB-897949B7C3DA}" type="presOf" srcId="{91CDD4F1-7EE9-44D8-B000-35CF13CFBF5A}" destId="{6B11EA67-CA4E-4FFD-A3B6-C089543A0AC8}" srcOrd="0" destOrd="0" presId="urn:microsoft.com/office/officeart/2005/8/layout/list1"/>
    <dgm:cxn modelId="{273686FE-555D-41CA-A2F2-11C70F28892E}" srcId="{53D9743E-E82D-4768-BB87-47BD27DB8A9C}" destId="{72091AFC-C0C9-40D1-B1F5-FB0555C6322D}" srcOrd="0" destOrd="0" parTransId="{0E08ADC0-05AA-4C18-B321-0DAE30919AA0}" sibTransId="{3ADFEA57-E67D-47FC-9498-20C640EDD4A5}"/>
    <dgm:cxn modelId="{A3D365D2-770C-4196-8BE5-31BB6200E22D}" type="presOf" srcId="{E8B7204F-0EE2-4B5B-B4D3-49ABA285E994}" destId="{007C266F-E2F0-4CF9-AC87-990A4081B5C7}" srcOrd="0" destOrd="0" presId="urn:microsoft.com/office/officeart/2005/8/layout/list1"/>
    <dgm:cxn modelId="{A0DAC3DC-A301-407C-AE22-ADAF471DC641}" srcId="{AFFFE618-E628-4B8B-8351-216B1E96C2EF}" destId="{60A413C7-060E-4A88-B4D6-8337066DF2E3}" srcOrd="8" destOrd="0" parTransId="{48ACFF64-026C-4D5E-AFE6-63ED7024CF4B}" sibTransId="{A79649BB-5CCE-4AC8-A167-0A34EA94D042}"/>
    <dgm:cxn modelId="{B6E2D13C-9DD8-47BB-ABFD-079F60B7344D}" type="presOf" srcId="{60A413C7-060E-4A88-B4D6-8337066DF2E3}" destId="{F6CE7682-72B2-49CC-A68C-6DE3FBF1B99C}" srcOrd="1" destOrd="0" presId="urn:microsoft.com/office/officeart/2005/8/layout/list1"/>
    <dgm:cxn modelId="{689F0BF4-DA16-48CD-A416-5DDC67E0DFEE}" srcId="{0120CC62-7037-4487-8A81-232A4B238585}" destId="{91CDD4F1-7EE9-44D8-B000-35CF13CFBF5A}" srcOrd="0" destOrd="0" parTransId="{180109EF-CF10-453A-91BF-2E25D2AFC07B}" sibTransId="{7422A716-A460-4FCD-8600-0AEF89CA2449}"/>
    <dgm:cxn modelId="{88DE9F65-0F9D-45B6-B38E-6D29407E027E}" srcId="{AFFFE618-E628-4B8B-8351-216B1E96C2EF}" destId="{96C7BB8A-F07C-4E4C-8798-D424DD0AC0F1}" srcOrd="2" destOrd="0" parTransId="{F70B05AE-50ED-4019-A168-323B4EBB07D5}" sibTransId="{4506F3EA-269E-4FB5-AAE6-97223417DDEE}"/>
    <dgm:cxn modelId="{548F22F0-0765-4BDB-99F6-ABAAB0CC1F75}" type="presOf" srcId="{F634938A-EE02-4759-8C4E-A22DE55D0E51}" destId="{D25DAFFA-AD56-4501-8767-3E238C25DEE3}" srcOrd="0" destOrd="0" presId="urn:microsoft.com/office/officeart/2005/8/layout/list1"/>
    <dgm:cxn modelId="{4151113F-89F4-4DCB-A5AA-0988BE08B47C}" type="presOf" srcId="{D8394229-CBD7-440D-BDC3-BBDBD80B1956}" destId="{4003321A-66A7-430D-8788-43CF70AA469B}" srcOrd="0" destOrd="0" presId="urn:microsoft.com/office/officeart/2005/8/layout/list1"/>
    <dgm:cxn modelId="{4E83111C-C31D-47E6-85C3-3BCB5BFDC6D7}" srcId="{AFFFE618-E628-4B8B-8351-216B1E96C2EF}" destId="{E8B7204F-0EE2-4B5B-B4D3-49ABA285E994}" srcOrd="10" destOrd="0" parTransId="{17B5065D-5FA7-4EC4-8710-22BBE44D0305}" sibTransId="{F3FAAAF0-D735-464A-A7E1-08FB44EC4F42}"/>
    <dgm:cxn modelId="{8C5EA15B-CDCD-416D-A0A7-98E87FCDB4D8}" type="presOf" srcId="{53D9743E-E82D-4768-BB87-47BD27DB8A9C}" destId="{29BBB708-B50C-448C-BD80-A9142C71E2D9}" srcOrd="1" destOrd="0" presId="urn:microsoft.com/office/officeart/2005/8/layout/list1"/>
    <dgm:cxn modelId="{90559F47-3AC8-486F-9542-1A68CC86BCC7}" type="presOf" srcId="{F634938A-EE02-4759-8C4E-A22DE55D0E51}" destId="{C6495B01-8F94-479B-8878-9C9669948BC9}" srcOrd="1" destOrd="0" presId="urn:microsoft.com/office/officeart/2005/8/layout/list1"/>
    <dgm:cxn modelId="{AB3724E9-9818-4622-B1A8-E1DD59F26E0B}" type="presParOf" srcId="{689D2407-766F-4807-B341-392C1A5E0DF0}" destId="{5F980373-A00D-4485-AE22-1A0906A76F20}" srcOrd="0" destOrd="0" presId="urn:microsoft.com/office/officeart/2005/8/layout/list1"/>
    <dgm:cxn modelId="{942820B0-924A-47B6-9680-121465E96F77}" type="presParOf" srcId="{5F980373-A00D-4485-AE22-1A0906A76F20}" destId="{F6F934E8-0F58-417B-BC9C-346DC974F34E}" srcOrd="0" destOrd="0" presId="urn:microsoft.com/office/officeart/2005/8/layout/list1"/>
    <dgm:cxn modelId="{ED5F0BFE-29A7-4B2C-A0E7-DD9181B996C8}" type="presParOf" srcId="{5F980373-A00D-4485-AE22-1A0906A76F20}" destId="{63F20EA4-5C77-4606-B7FE-D30D089C11FD}" srcOrd="1" destOrd="0" presId="urn:microsoft.com/office/officeart/2005/8/layout/list1"/>
    <dgm:cxn modelId="{88F3A7D8-FE60-4B5F-87D2-66019A4A4049}" type="presParOf" srcId="{689D2407-766F-4807-B341-392C1A5E0DF0}" destId="{038988DA-6AB9-44C2-B570-955DEA94042F}" srcOrd="1" destOrd="0" presId="urn:microsoft.com/office/officeart/2005/8/layout/list1"/>
    <dgm:cxn modelId="{362EFCE0-6A4F-4F6C-8786-85AF2349E881}" type="presParOf" srcId="{689D2407-766F-4807-B341-392C1A5E0DF0}" destId="{A920FB4C-3B30-4BFE-95AF-8C2F43449E19}" srcOrd="2" destOrd="0" presId="urn:microsoft.com/office/officeart/2005/8/layout/list1"/>
    <dgm:cxn modelId="{E189B026-FFEA-4347-9366-CE7FA619E3A7}" type="presParOf" srcId="{689D2407-766F-4807-B341-392C1A5E0DF0}" destId="{453CCE13-D6D8-46A5-9D9A-A0EBFD94C7CD}" srcOrd="3" destOrd="0" presId="urn:microsoft.com/office/officeart/2005/8/layout/list1"/>
    <dgm:cxn modelId="{2D1F49C6-35C8-4A0A-A153-6799C27D7B8F}" type="presParOf" srcId="{689D2407-766F-4807-B341-392C1A5E0DF0}" destId="{59C3A2AE-D480-47A3-8CB4-C025070D953B}" srcOrd="4" destOrd="0" presId="urn:microsoft.com/office/officeart/2005/8/layout/list1"/>
    <dgm:cxn modelId="{56FA6597-F061-4D19-A78A-B2A197C25256}" type="presParOf" srcId="{59C3A2AE-D480-47A3-8CB4-C025070D953B}" destId="{690FC455-D513-466A-A907-7033F2AEACE7}" srcOrd="0" destOrd="0" presId="urn:microsoft.com/office/officeart/2005/8/layout/list1"/>
    <dgm:cxn modelId="{FA0A120B-4031-47A2-9DE6-980B5D9EF62D}" type="presParOf" srcId="{59C3A2AE-D480-47A3-8CB4-C025070D953B}" destId="{067855C8-20DF-4164-BC75-C69527694EC1}" srcOrd="1" destOrd="0" presId="urn:microsoft.com/office/officeart/2005/8/layout/list1"/>
    <dgm:cxn modelId="{6C02D3BC-85D7-4754-84E8-814F5F94EECF}" type="presParOf" srcId="{689D2407-766F-4807-B341-392C1A5E0DF0}" destId="{8AA76178-A11A-45CD-AD47-D23723ACDDD9}" srcOrd="5" destOrd="0" presId="urn:microsoft.com/office/officeart/2005/8/layout/list1"/>
    <dgm:cxn modelId="{063A69D2-C24B-4F50-882C-A12BDD0FBFA9}" type="presParOf" srcId="{689D2407-766F-4807-B341-392C1A5E0DF0}" destId="{201C8577-5647-44AA-B4A9-3885EE98C176}" srcOrd="6" destOrd="0" presId="urn:microsoft.com/office/officeart/2005/8/layout/list1"/>
    <dgm:cxn modelId="{29D66D96-E22B-45AC-AB90-E76264910AB0}" type="presParOf" srcId="{689D2407-766F-4807-B341-392C1A5E0DF0}" destId="{75D060B5-5880-44EE-8541-1FE4399F071C}" srcOrd="7" destOrd="0" presId="urn:microsoft.com/office/officeart/2005/8/layout/list1"/>
    <dgm:cxn modelId="{7A0BBCB5-C46E-40CD-84FD-D3B9D47AE8C5}" type="presParOf" srcId="{689D2407-766F-4807-B341-392C1A5E0DF0}" destId="{98EB8A59-D09A-4667-803F-EB33CAB4A9E6}" srcOrd="8" destOrd="0" presId="urn:microsoft.com/office/officeart/2005/8/layout/list1"/>
    <dgm:cxn modelId="{A3C0C397-08BD-4264-8189-2EAB919928D0}" type="presParOf" srcId="{98EB8A59-D09A-4667-803F-EB33CAB4A9E6}" destId="{4A2F57B8-197C-4A8A-AE4D-3E95ED8B8C4A}" srcOrd="0" destOrd="0" presId="urn:microsoft.com/office/officeart/2005/8/layout/list1"/>
    <dgm:cxn modelId="{4CB82B22-4AB7-43A8-B244-37FC6B4B8893}" type="presParOf" srcId="{98EB8A59-D09A-4667-803F-EB33CAB4A9E6}" destId="{D77887C0-61B9-43A7-A13D-9599D3328C90}" srcOrd="1" destOrd="0" presId="urn:microsoft.com/office/officeart/2005/8/layout/list1"/>
    <dgm:cxn modelId="{2642ED2E-7FB5-480A-8247-C61692EB1282}" type="presParOf" srcId="{689D2407-766F-4807-B341-392C1A5E0DF0}" destId="{05A67DE1-5980-472B-91B1-D4031EEF8F02}" srcOrd="9" destOrd="0" presId="urn:microsoft.com/office/officeart/2005/8/layout/list1"/>
    <dgm:cxn modelId="{3245FBD9-9D76-405A-A776-EC5782F8F895}" type="presParOf" srcId="{689D2407-766F-4807-B341-392C1A5E0DF0}" destId="{494B0ECE-2955-4D07-8C59-80DE0261E7B9}" srcOrd="10" destOrd="0" presId="urn:microsoft.com/office/officeart/2005/8/layout/list1"/>
    <dgm:cxn modelId="{F337893C-0CAC-4303-AC9E-5F332E524FC3}" type="presParOf" srcId="{689D2407-766F-4807-B341-392C1A5E0DF0}" destId="{BDDCAAA7-2D3E-4B6B-8DA4-097D531795F1}" srcOrd="11" destOrd="0" presId="urn:microsoft.com/office/officeart/2005/8/layout/list1"/>
    <dgm:cxn modelId="{796487DE-76EC-4F2E-BD30-ECF4126E1001}" type="presParOf" srcId="{689D2407-766F-4807-B341-392C1A5E0DF0}" destId="{CA0C11F9-B91A-4F5C-894B-28271DE37895}" srcOrd="12" destOrd="0" presId="urn:microsoft.com/office/officeart/2005/8/layout/list1"/>
    <dgm:cxn modelId="{A120DBD6-71BF-41DA-92BC-0BDE0E1C37AD}" type="presParOf" srcId="{CA0C11F9-B91A-4F5C-894B-28271DE37895}" destId="{C5CF051C-9E10-4517-B8EA-D18159998318}" srcOrd="0" destOrd="0" presId="urn:microsoft.com/office/officeart/2005/8/layout/list1"/>
    <dgm:cxn modelId="{E547D36C-5314-486B-8743-9F845E3F95F7}" type="presParOf" srcId="{CA0C11F9-B91A-4F5C-894B-28271DE37895}" destId="{29BBB708-B50C-448C-BD80-A9142C71E2D9}" srcOrd="1" destOrd="0" presId="urn:microsoft.com/office/officeart/2005/8/layout/list1"/>
    <dgm:cxn modelId="{3E9A7C85-7FA4-490B-B636-183D47B1BB2A}" type="presParOf" srcId="{689D2407-766F-4807-B341-392C1A5E0DF0}" destId="{E4F07331-742A-4B21-A4E7-002E6546EE74}" srcOrd="13" destOrd="0" presId="urn:microsoft.com/office/officeart/2005/8/layout/list1"/>
    <dgm:cxn modelId="{F08FCB44-0C60-4684-B4B4-F358646842CE}" type="presParOf" srcId="{689D2407-766F-4807-B341-392C1A5E0DF0}" destId="{407875BE-418B-4CB0-B1CD-942801164D33}" srcOrd="14" destOrd="0" presId="urn:microsoft.com/office/officeart/2005/8/layout/list1"/>
    <dgm:cxn modelId="{3B1BC6EE-49D0-4CD6-9E30-D5A0B0D0ACFE}" type="presParOf" srcId="{689D2407-766F-4807-B341-392C1A5E0DF0}" destId="{B4AF68FE-250D-420E-B6A1-5EB35BC38D72}" srcOrd="15" destOrd="0" presId="urn:microsoft.com/office/officeart/2005/8/layout/list1"/>
    <dgm:cxn modelId="{A9352DEA-52D0-4543-863F-B27E8BF3C807}" type="presParOf" srcId="{689D2407-766F-4807-B341-392C1A5E0DF0}" destId="{97598E3E-356D-47B3-9C6D-CB8116A50610}" srcOrd="16" destOrd="0" presId="urn:microsoft.com/office/officeart/2005/8/layout/list1"/>
    <dgm:cxn modelId="{EA0E7ECC-15C4-43C8-9E57-B494D0E63B55}" type="presParOf" srcId="{97598E3E-356D-47B3-9C6D-CB8116A50610}" destId="{68277CA6-669D-414F-B433-2FFB7B24E63F}" srcOrd="0" destOrd="0" presId="urn:microsoft.com/office/officeart/2005/8/layout/list1"/>
    <dgm:cxn modelId="{AB7A9A71-FDE0-4FB9-9EB4-E6493F1FB0AA}" type="presParOf" srcId="{97598E3E-356D-47B3-9C6D-CB8116A50610}" destId="{034F5A7B-1F3A-458B-8718-01BFB3FA8778}" srcOrd="1" destOrd="0" presId="urn:microsoft.com/office/officeart/2005/8/layout/list1"/>
    <dgm:cxn modelId="{40DCC685-452A-4E11-8022-ABA593A6D329}" type="presParOf" srcId="{689D2407-766F-4807-B341-392C1A5E0DF0}" destId="{DA65F904-D095-4C8B-BE2F-0005EF2822F4}" srcOrd="17" destOrd="0" presId="urn:microsoft.com/office/officeart/2005/8/layout/list1"/>
    <dgm:cxn modelId="{924C6E1F-5509-49B4-88A4-8371705F185F}" type="presParOf" srcId="{689D2407-766F-4807-B341-392C1A5E0DF0}" destId="{7E95EE77-1DF9-4934-9407-D2E606E8742F}" srcOrd="18" destOrd="0" presId="urn:microsoft.com/office/officeart/2005/8/layout/list1"/>
    <dgm:cxn modelId="{96A1FBBB-AC9E-42F2-9082-02A22A3AF1ED}" type="presParOf" srcId="{689D2407-766F-4807-B341-392C1A5E0DF0}" destId="{E3ECC690-69C8-4786-B7FA-E89281B1ACA4}" srcOrd="19" destOrd="0" presId="urn:microsoft.com/office/officeart/2005/8/layout/list1"/>
    <dgm:cxn modelId="{358B7B52-EC3E-4F8D-A7D8-41795C93BC98}" type="presParOf" srcId="{689D2407-766F-4807-B341-392C1A5E0DF0}" destId="{0CACD1E5-5AEA-4E06-90F5-488D6BC81B81}" srcOrd="20" destOrd="0" presId="urn:microsoft.com/office/officeart/2005/8/layout/list1"/>
    <dgm:cxn modelId="{B0F0F1B9-3292-4BE2-B06B-B7E87E61EA72}" type="presParOf" srcId="{0CACD1E5-5AEA-4E06-90F5-488D6BC81B81}" destId="{0BBF5FF1-6AA9-4F4F-BF13-2A8DCAB4D66B}" srcOrd="0" destOrd="0" presId="urn:microsoft.com/office/officeart/2005/8/layout/list1"/>
    <dgm:cxn modelId="{6D1239B2-E6DE-4E82-BCBF-0558CE5413BE}" type="presParOf" srcId="{0CACD1E5-5AEA-4E06-90F5-488D6BC81B81}" destId="{E3D8E81C-8C60-4279-8B37-8DECB9798E37}" srcOrd="1" destOrd="0" presId="urn:microsoft.com/office/officeart/2005/8/layout/list1"/>
    <dgm:cxn modelId="{5F14F560-B610-4B8D-BCAB-B3D03B35632B}" type="presParOf" srcId="{689D2407-766F-4807-B341-392C1A5E0DF0}" destId="{811F218A-3E33-44A5-BCC1-B0F2D807A01D}" srcOrd="21" destOrd="0" presId="urn:microsoft.com/office/officeart/2005/8/layout/list1"/>
    <dgm:cxn modelId="{9A46B48E-C331-4079-9867-E7093A44207A}" type="presParOf" srcId="{689D2407-766F-4807-B341-392C1A5E0DF0}" destId="{6B11EA67-CA4E-4FFD-A3B6-C089543A0AC8}" srcOrd="22" destOrd="0" presId="urn:microsoft.com/office/officeart/2005/8/layout/list1"/>
    <dgm:cxn modelId="{56BEAF00-7F2E-4796-AAD4-4BEF632E1945}" type="presParOf" srcId="{689D2407-766F-4807-B341-392C1A5E0DF0}" destId="{109169BE-B81C-46A2-A4E2-FBCEEB2ED6CE}" srcOrd="23" destOrd="0" presId="urn:microsoft.com/office/officeart/2005/8/layout/list1"/>
    <dgm:cxn modelId="{80079B58-1153-4047-B940-84DE13AF0A92}" type="presParOf" srcId="{689D2407-766F-4807-B341-392C1A5E0DF0}" destId="{1ABD7005-CE1E-4AB8-B26B-0DDD5F8A4EEC}" srcOrd="24" destOrd="0" presId="urn:microsoft.com/office/officeart/2005/8/layout/list1"/>
    <dgm:cxn modelId="{935F85D7-D026-4E62-A1DF-DA6DCB71D7B7}" type="presParOf" srcId="{1ABD7005-CE1E-4AB8-B26B-0DDD5F8A4EEC}" destId="{1A2C947A-DB88-45D1-99FE-0919826202A7}" srcOrd="0" destOrd="0" presId="urn:microsoft.com/office/officeart/2005/8/layout/list1"/>
    <dgm:cxn modelId="{948E7A77-86B9-4DEB-98D9-3284938ABD75}" type="presParOf" srcId="{1ABD7005-CE1E-4AB8-B26B-0DDD5F8A4EEC}" destId="{9F524B4F-354B-4533-A3F2-5D017D86742B}" srcOrd="1" destOrd="0" presId="urn:microsoft.com/office/officeart/2005/8/layout/list1"/>
    <dgm:cxn modelId="{229B40E6-46DC-4DDC-B685-601751FE0A8A}" type="presParOf" srcId="{689D2407-766F-4807-B341-392C1A5E0DF0}" destId="{85D72503-A481-4E93-814E-F75B284AD51A}" srcOrd="25" destOrd="0" presId="urn:microsoft.com/office/officeart/2005/8/layout/list1"/>
    <dgm:cxn modelId="{D94F87EF-A5C7-4FD3-89E7-EF1D0F95E828}" type="presParOf" srcId="{689D2407-766F-4807-B341-392C1A5E0DF0}" destId="{4003321A-66A7-430D-8788-43CF70AA469B}" srcOrd="26" destOrd="0" presId="urn:microsoft.com/office/officeart/2005/8/layout/list1"/>
    <dgm:cxn modelId="{986FE054-7179-4567-BA91-29C55B4BD130}" type="presParOf" srcId="{689D2407-766F-4807-B341-392C1A5E0DF0}" destId="{83E14594-B3F3-4801-9D14-F4661A45BC14}" srcOrd="27" destOrd="0" presId="urn:microsoft.com/office/officeart/2005/8/layout/list1"/>
    <dgm:cxn modelId="{7946731D-1C8A-4EDB-836F-A13D89321E12}" type="presParOf" srcId="{689D2407-766F-4807-B341-392C1A5E0DF0}" destId="{9FC1CD5E-C7BE-405D-8C20-D3545B52B21E}" srcOrd="28" destOrd="0" presId="urn:microsoft.com/office/officeart/2005/8/layout/list1"/>
    <dgm:cxn modelId="{82C08108-887D-4E5C-A47B-AB75A1D7ADE7}" type="presParOf" srcId="{9FC1CD5E-C7BE-405D-8C20-D3545B52B21E}" destId="{D25DAFFA-AD56-4501-8767-3E238C25DEE3}" srcOrd="0" destOrd="0" presId="urn:microsoft.com/office/officeart/2005/8/layout/list1"/>
    <dgm:cxn modelId="{6B357F9D-9B3F-40BA-BF68-D7018270413F}" type="presParOf" srcId="{9FC1CD5E-C7BE-405D-8C20-D3545B52B21E}" destId="{C6495B01-8F94-479B-8878-9C9669948BC9}" srcOrd="1" destOrd="0" presId="urn:microsoft.com/office/officeart/2005/8/layout/list1"/>
    <dgm:cxn modelId="{236505C8-51B5-49A9-96D8-DC422C49BD2C}" type="presParOf" srcId="{689D2407-766F-4807-B341-392C1A5E0DF0}" destId="{1A1DD172-9DE0-49AC-BA0A-EAFD7538CD58}" srcOrd="29" destOrd="0" presId="urn:microsoft.com/office/officeart/2005/8/layout/list1"/>
    <dgm:cxn modelId="{5A149F68-C7BF-4ED0-BCFB-3F62DFEEFDD4}" type="presParOf" srcId="{689D2407-766F-4807-B341-392C1A5E0DF0}" destId="{42870FDB-4BDA-4FA9-9EC9-18B230BFEF10}" srcOrd="30" destOrd="0" presId="urn:microsoft.com/office/officeart/2005/8/layout/list1"/>
    <dgm:cxn modelId="{F0084774-1A12-4EC0-8720-03403DFB6BAC}" type="presParOf" srcId="{689D2407-766F-4807-B341-392C1A5E0DF0}" destId="{4E11C22C-4DDF-49C0-A9E7-C38726FE94AC}" srcOrd="31" destOrd="0" presId="urn:microsoft.com/office/officeart/2005/8/layout/list1"/>
    <dgm:cxn modelId="{0617F7AA-C11D-450D-8702-6FC41B630AB0}" type="presParOf" srcId="{689D2407-766F-4807-B341-392C1A5E0DF0}" destId="{A2E3AC04-5D97-458E-B0C7-A03533FE9677}" srcOrd="32" destOrd="0" presId="urn:microsoft.com/office/officeart/2005/8/layout/list1"/>
    <dgm:cxn modelId="{0C7D3C9C-BD8D-4C1E-B82D-4116E40E8F2C}" type="presParOf" srcId="{A2E3AC04-5D97-458E-B0C7-A03533FE9677}" destId="{3414EFC9-9BD4-4D7A-B05F-4784AE4C6210}" srcOrd="0" destOrd="0" presId="urn:microsoft.com/office/officeart/2005/8/layout/list1"/>
    <dgm:cxn modelId="{6B18D22A-3DF7-4198-8E36-B16D2AD94503}" type="presParOf" srcId="{A2E3AC04-5D97-458E-B0C7-A03533FE9677}" destId="{F6CE7682-72B2-49CC-A68C-6DE3FBF1B99C}" srcOrd="1" destOrd="0" presId="urn:microsoft.com/office/officeart/2005/8/layout/list1"/>
    <dgm:cxn modelId="{EBDE46F3-E3E0-4135-B942-253097BB79D6}" type="presParOf" srcId="{689D2407-766F-4807-B341-392C1A5E0DF0}" destId="{518D9009-C188-4885-9F1C-50FB740C22EE}" srcOrd="33" destOrd="0" presId="urn:microsoft.com/office/officeart/2005/8/layout/list1"/>
    <dgm:cxn modelId="{8B8B73C1-6187-4C85-B14B-5B7F108A60EA}" type="presParOf" srcId="{689D2407-766F-4807-B341-392C1A5E0DF0}" destId="{89ADD454-C970-4412-A99F-9E41E3F1FD6E}" srcOrd="34" destOrd="0" presId="urn:microsoft.com/office/officeart/2005/8/layout/list1"/>
    <dgm:cxn modelId="{A7431C66-602A-49E2-BE2D-71548523B4A5}" type="presParOf" srcId="{689D2407-766F-4807-B341-392C1A5E0DF0}" destId="{D7303691-EF07-42BE-8B09-EB5C858FB850}" srcOrd="35" destOrd="0" presId="urn:microsoft.com/office/officeart/2005/8/layout/list1"/>
    <dgm:cxn modelId="{A66398AA-5562-4D80-A366-2E36B88F6872}" type="presParOf" srcId="{689D2407-766F-4807-B341-392C1A5E0DF0}" destId="{C73E1FFD-C24C-4DE4-8429-09F6DCACECCB}" srcOrd="36" destOrd="0" presId="urn:microsoft.com/office/officeart/2005/8/layout/list1"/>
    <dgm:cxn modelId="{35D6549A-957C-4725-B27B-8536A3783F31}" type="presParOf" srcId="{C73E1FFD-C24C-4DE4-8429-09F6DCACECCB}" destId="{87A5A50C-7B74-4374-9133-DCA79A9C6D5D}" srcOrd="0" destOrd="0" presId="urn:microsoft.com/office/officeart/2005/8/layout/list1"/>
    <dgm:cxn modelId="{FB72F71C-5E52-4707-964D-795C8C461ACE}" type="presParOf" srcId="{C73E1FFD-C24C-4DE4-8429-09F6DCACECCB}" destId="{7522BEFA-505B-41E1-BE49-BF5D247D3668}" srcOrd="1" destOrd="0" presId="urn:microsoft.com/office/officeart/2005/8/layout/list1"/>
    <dgm:cxn modelId="{0E7C4328-F34C-45F6-AB2D-387C5C98FC92}" type="presParOf" srcId="{689D2407-766F-4807-B341-392C1A5E0DF0}" destId="{B63790D1-E5CB-471A-A15C-BF0E9639A724}" srcOrd="37" destOrd="0" presId="urn:microsoft.com/office/officeart/2005/8/layout/list1"/>
    <dgm:cxn modelId="{C1AA5075-FDA1-4BF8-BF35-1FFC696AF206}" type="presParOf" srcId="{689D2407-766F-4807-B341-392C1A5E0DF0}" destId="{EABEE0BB-FA6F-4F48-BA67-C462D40EE95D}" srcOrd="38" destOrd="0" presId="urn:microsoft.com/office/officeart/2005/8/layout/list1"/>
    <dgm:cxn modelId="{065B1EE5-826A-49D0-88A9-46717118BD87}" type="presParOf" srcId="{689D2407-766F-4807-B341-392C1A5E0DF0}" destId="{0B5C138A-BF47-45D5-AED5-F564825A2582}" srcOrd="39" destOrd="0" presId="urn:microsoft.com/office/officeart/2005/8/layout/list1"/>
    <dgm:cxn modelId="{1A46D084-46D8-4FDD-AFF0-D51A0CD74CFF}" type="presParOf" srcId="{689D2407-766F-4807-B341-392C1A5E0DF0}" destId="{A7D8D9CD-1D7D-4F50-9441-F979104AAC29}" srcOrd="40" destOrd="0" presId="urn:microsoft.com/office/officeart/2005/8/layout/list1"/>
    <dgm:cxn modelId="{AD6EDB96-E286-4DFD-AE88-37177DA11849}" type="presParOf" srcId="{A7D8D9CD-1D7D-4F50-9441-F979104AAC29}" destId="{007C266F-E2F0-4CF9-AC87-990A4081B5C7}" srcOrd="0" destOrd="0" presId="urn:microsoft.com/office/officeart/2005/8/layout/list1"/>
    <dgm:cxn modelId="{C40D3C2B-2F0E-4C23-9049-EDABF923627B}" type="presParOf" srcId="{A7D8D9CD-1D7D-4F50-9441-F979104AAC29}" destId="{D67D4674-DE6A-4EA6-8ABA-34E27FD10A5B}" srcOrd="1" destOrd="0" presId="urn:microsoft.com/office/officeart/2005/8/layout/list1"/>
    <dgm:cxn modelId="{A202A41A-9203-4724-8638-75802C5074A0}" type="presParOf" srcId="{689D2407-766F-4807-B341-392C1A5E0DF0}" destId="{816A3F68-74C9-40C9-BCA4-C922633D06E7}" srcOrd="41" destOrd="0" presId="urn:microsoft.com/office/officeart/2005/8/layout/list1"/>
    <dgm:cxn modelId="{E98608E6-7049-4AA0-97DF-06742A96BC60}" type="presParOf" srcId="{689D2407-766F-4807-B341-392C1A5E0DF0}" destId="{0233D275-945B-4CF6-8659-202F86CF8F48}" srcOrd="4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0F11A21-4E80-42BF-8E7A-72AD4E7E50FF}" type="doc">
      <dgm:prSet loTypeId="urn:microsoft.com/office/officeart/2016/7/layout/RepeatingBendingProcessNew" loCatId="process" qsTypeId="urn:microsoft.com/office/officeart/2005/8/quickstyle/3d4" qsCatId="3D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5CE2024F-8880-430C-B805-1BB2E7DEDF13}">
      <dgm:prSet custT="1"/>
      <dgm:spPr/>
      <dgm:t>
        <a:bodyPr/>
        <a:lstStyle/>
        <a:p>
          <a:pPr algn="ctr"/>
          <a:r>
            <a:rPr lang="en-US" sz="2000" b="0" dirty="0" err="1">
              <a:solidFill>
                <a:schemeClr val="bg1"/>
              </a:solidFill>
            </a:rPr>
            <a:t>Pedidu</a:t>
          </a:r>
          <a:r>
            <a:rPr lang="en-US" sz="2000" b="0" dirty="0">
              <a:solidFill>
                <a:schemeClr val="bg1"/>
              </a:solidFill>
            </a:rPr>
            <a:t> </a:t>
          </a:r>
          <a:r>
            <a:rPr lang="en-US" sz="2000" b="0" dirty="0" err="1">
              <a:solidFill>
                <a:schemeClr val="bg1"/>
              </a:solidFill>
            </a:rPr>
            <a:t>transferensia</a:t>
          </a:r>
          <a:endParaRPr lang="en-US" sz="2000" b="0" dirty="0">
            <a:solidFill>
              <a:schemeClr val="bg1"/>
            </a:solidFill>
          </a:endParaRPr>
        </a:p>
      </dgm:t>
    </dgm:pt>
    <dgm:pt modelId="{AE9E41FF-A83F-4543-8190-185000B66453}" type="parTrans" cxnId="{97325A0E-C282-4361-B354-4A01154FC195}">
      <dgm:prSet/>
      <dgm:spPr/>
      <dgm:t>
        <a:bodyPr/>
        <a:lstStyle/>
        <a:p>
          <a:pPr algn="ctr"/>
          <a:endParaRPr lang="en-US" sz="1800"/>
        </a:p>
      </dgm:t>
    </dgm:pt>
    <dgm:pt modelId="{F3E408FB-F721-4444-8F29-027B09EFBBDE}" type="sibTrans" cxnId="{97325A0E-C282-4361-B354-4A01154FC195}">
      <dgm:prSet custT="1"/>
      <dgm:spPr/>
      <dgm:t>
        <a:bodyPr/>
        <a:lstStyle/>
        <a:p>
          <a:pPr algn="ctr"/>
          <a:endParaRPr lang="en-US" sz="500">
            <a:solidFill>
              <a:schemeClr val="tx1"/>
            </a:solidFill>
          </a:endParaRPr>
        </a:p>
      </dgm:t>
    </dgm:pt>
    <dgm:pt modelId="{AC554773-0A2C-4FA2-BA5F-D48B4041A141}">
      <dgm:prSet custT="1"/>
      <dgm:spPr/>
      <dgm:t>
        <a:bodyPr/>
        <a:lstStyle/>
        <a:p>
          <a:pPr algn="ctr"/>
          <a:r>
            <a:rPr lang="en-US" sz="2000" dirty="0">
              <a:solidFill>
                <a:schemeClr val="bg1"/>
              </a:solidFill>
            </a:rPr>
            <a:t>PAM</a:t>
          </a:r>
        </a:p>
      </dgm:t>
    </dgm:pt>
    <dgm:pt modelId="{68562D72-257B-48C3-9FA3-177154B8D0CE}" type="parTrans" cxnId="{51470F27-EF64-4026-9913-8C789B5A3231}">
      <dgm:prSet/>
      <dgm:spPr/>
      <dgm:t>
        <a:bodyPr/>
        <a:lstStyle/>
        <a:p>
          <a:pPr algn="ctr"/>
          <a:endParaRPr lang="en-US" sz="1800"/>
        </a:p>
      </dgm:t>
    </dgm:pt>
    <dgm:pt modelId="{DDA7041F-89F2-4FD3-8438-804E100933B6}" type="sibTrans" cxnId="{51470F27-EF64-4026-9913-8C789B5A3231}">
      <dgm:prSet custT="1"/>
      <dgm:spPr/>
      <dgm:t>
        <a:bodyPr/>
        <a:lstStyle/>
        <a:p>
          <a:pPr algn="ctr"/>
          <a:endParaRPr lang="en-US" sz="500">
            <a:solidFill>
              <a:schemeClr val="tx1"/>
            </a:solidFill>
          </a:endParaRPr>
        </a:p>
      </dgm:t>
    </dgm:pt>
    <dgm:pt modelId="{D817BF5C-4395-4003-B593-6739F1FE8B59}">
      <dgm:prSet custT="1"/>
      <dgm:spPr/>
      <dgm:t>
        <a:bodyPr/>
        <a:lstStyle/>
        <a:p>
          <a:pPr algn="ctr"/>
          <a:r>
            <a:rPr lang="en-US" sz="2000" b="0" dirty="0" err="1">
              <a:solidFill>
                <a:schemeClr val="bg1"/>
              </a:solidFill>
            </a:rPr>
            <a:t>Sekretariu</a:t>
          </a:r>
          <a:r>
            <a:rPr lang="en-US" sz="2000" b="0" dirty="0">
              <a:solidFill>
                <a:schemeClr val="bg1"/>
              </a:solidFill>
            </a:rPr>
            <a:t> </a:t>
          </a:r>
          <a:r>
            <a:rPr lang="en-US" sz="2000" b="0" dirty="0" err="1">
              <a:solidFill>
                <a:schemeClr val="bg1"/>
              </a:solidFill>
            </a:rPr>
            <a:t>Munisipal</a:t>
          </a:r>
          <a:r>
            <a:rPr lang="en-US" sz="2000" b="0" dirty="0">
              <a:solidFill>
                <a:schemeClr val="bg1"/>
              </a:solidFill>
            </a:rPr>
            <a:t> </a:t>
          </a:r>
          <a:r>
            <a:rPr lang="en-US" sz="2000" b="0" err="1">
              <a:solidFill>
                <a:schemeClr val="bg1"/>
              </a:solidFill>
            </a:rPr>
            <a:t>asuntu</a:t>
          </a:r>
          <a:r>
            <a:rPr lang="en-US" sz="2000" b="0">
              <a:solidFill>
                <a:schemeClr val="bg1"/>
              </a:solidFill>
            </a:rPr>
            <a:t> </a:t>
          </a:r>
          <a:r>
            <a:rPr lang="en-US" sz="2000" b="0" smtClean="0">
              <a:solidFill>
                <a:schemeClr val="bg1"/>
              </a:solidFill>
            </a:rPr>
            <a:t>AF / PIDI</a:t>
          </a:r>
          <a:endParaRPr lang="en-US" sz="2000" b="0" dirty="0">
            <a:solidFill>
              <a:schemeClr val="bg1"/>
            </a:solidFill>
          </a:endParaRPr>
        </a:p>
      </dgm:t>
    </dgm:pt>
    <dgm:pt modelId="{8B6C07B1-88CE-4797-8168-0967D666D477}" type="parTrans" cxnId="{690B857D-A673-4F92-BCD5-C273C02D4F84}">
      <dgm:prSet/>
      <dgm:spPr/>
      <dgm:t>
        <a:bodyPr/>
        <a:lstStyle/>
        <a:p>
          <a:pPr algn="ctr"/>
          <a:endParaRPr lang="en-US" sz="1800"/>
        </a:p>
      </dgm:t>
    </dgm:pt>
    <dgm:pt modelId="{9FB972BC-929B-4153-BF2C-9351D445B2ED}" type="sibTrans" cxnId="{690B857D-A673-4F92-BCD5-C273C02D4F84}">
      <dgm:prSet custT="1"/>
      <dgm:spPr/>
      <dgm:t>
        <a:bodyPr/>
        <a:lstStyle/>
        <a:p>
          <a:pPr algn="ctr"/>
          <a:endParaRPr lang="en-US" sz="500">
            <a:solidFill>
              <a:schemeClr val="tx1"/>
            </a:solidFill>
          </a:endParaRPr>
        </a:p>
      </dgm:t>
    </dgm:pt>
    <dgm:pt modelId="{F5C4BCC1-12D0-47EE-AABE-3E0B16ECE890}">
      <dgm:prSet custT="1"/>
      <dgm:spPr/>
      <dgm:t>
        <a:bodyPr/>
        <a:lstStyle/>
        <a:p>
          <a:pPr algn="ctr"/>
          <a:r>
            <a:rPr lang="en-US" sz="2000" b="0" dirty="0" err="1">
              <a:solidFill>
                <a:schemeClr val="bg1"/>
              </a:solidFill>
            </a:rPr>
            <a:t>Akuntabilidade</a:t>
          </a:r>
          <a:r>
            <a:rPr lang="en-US" sz="2000" b="0" dirty="0">
              <a:solidFill>
                <a:schemeClr val="bg1"/>
              </a:solidFill>
            </a:rPr>
            <a:t> </a:t>
          </a:r>
          <a:r>
            <a:rPr lang="en-US" sz="2000" b="0" dirty="0" err="1">
              <a:solidFill>
                <a:schemeClr val="bg1"/>
              </a:solidFill>
            </a:rPr>
            <a:t>Munisipiu</a:t>
          </a:r>
          <a:endParaRPr lang="en-US" sz="2000" b="0" dirty="0">
            <a:solidFill>
              <a:schemeClr val="bg1"/>
            </a:solidFill>
          </a:endParaRPr>
        </a:p>
        <a:p>
          <a:pPr algn="ctr"/>
          <a:r>
            <a:rPr lang="en-US" sz="2000" b="0" dirty="0">
              <a:solidFill>
                <a:schemeClr val="bg1"/>
              </a:solidFill>
            </a:rPr>
            <a:t>(TPO)</a:t>
          </a:r>
        </a:p>
      </dgm:t>
    </dgm:pt>
    <dgm:pt modelId="{835B69D5-6F85-4582-83E0-1DCE3EEE6564}" type="parTrans" cxnId="{B3D38B59-69DB-4FE8-839A-84EFB5BCDA88}">
      <dgm:prSet/>
      <dgm:spPr/>
      <dgm:t>
        <a:bodyPr/>
        <a:lstStyle/>
        <a:p>
          <a:pPr algn="ctr"/>
          <a:endParaRPr lang="en-US" sz="1800"/>
        </a:p>
      </dgm:t>
    </dgm:pt>
    <dgm:pt modelId="{C3F08CDE-13DF-4215-A266-29792F76B567}" type="sibTrans" cxnId="{B3D38B59-69DB-4FE8-839A-84EFB5BCDA88}">
      <dgm:prSet custT="1"/>
      <dgm:spPr/>
      <dgm:t>
        <a:bodyPr/>
        <a:lstStyle/>
        <a:p>
          <a:pPr algn="ctr"/>
          <a:endParaRPr lang="en-US" sz="500">
            <a:solidFill>
              <a:schemeClr val="tx1"/>
            </a:solidFill>
          </a:endParaRPr>
        </a:p>
      </dgm:t>
    </dgm:pt>
    <dgm:pt modelId="{44ABD32B-03FA-426D-8C74-86DFFC9718EA}">
      <dgm:prSet custT="1"/>
      <dgm:spPr/>
      <dgm:t>
        <a:bodyPr/>
        <a:lstStyle/>
        <a:p>
          <a:pPr algn="ctr"/>
          <a:r>
            <a:rPr lang="en-US" sz="2000" b="0" dirty="0">
              <a:solidFill>
                <a:schemeClr val="bg1"/>
              </a:solidFill>
            </a:rPr>
            <a:t>Konta </a:t>
          </a:r>
          <a:r>
            <a:rPr lang="en-US" sz="2000" b="0" dirty="0" err="1">
              <a:solidFill>
                <a:schemeClr val="bg1"/>
              </a:solidFill>
            </a:rPr>
            <a:t>bankaria</a:t>
          </a:r>
          <a:r>
            <a:rPr lang="en-US" sz="2000" b="0" dirty="0">
              <a:solidFill>
                <a:schemeClr val="bg1"/>
              </a:solidFill>
            </a:rPr>
            <a:t> PNDS Suku</a:t>
          </a:r>
        </a:p>
      </dgm:t>
    </dgm:pt>
    <dgm:pt modelId="{9F06404B-F56F-4D04-A473-F0AFD398EAA7}" type="parTrans" cxnId="{4CFA2315-14F6-431B-8CBD-B4A0237A6CE5}">
      <dgm:prSet/>
      <dgm:spPr/>
      <dgm:t>
        <a:bodyPr/>
        <a:lstStyle/>
        <a:p>
          <a:pPr algn="ctr"/>
          <a:endParaRPr lang="en-US" sz="1800"/>
        </a:p>
      </dgm:t>
    </dgm:pt>
    <dgm:pt modelId="{58E3FB1F-206A-4392-822A-B3676B986FA8}" type="sibTrans" cxnId="{4CFA2315-14F6-431B-8CBD-B4A0237A6CE5}">
      <dgm:prSet custT="1"/>
      <dgm:spPr/>
      <dgm:t>
        <a:bodyPr/>
        <a:lstStyle/>
        <a:p>
          <a:pPr algn="ctr"/>
          <a:endParaRPr lang="en-US" sz="500">
            <a:solidFill>
              <a:schemeClr val="tx1"/>
            </a:solidFill>
          </a:endParaRPr>
        </a:p>
      </dgm:t>
    </dgm:pt>
    <dgm:pt modelId="{4A54C038-B957-4BB3-B12A-C4FE4DD4E10B}">
      <dgm:prSet custT="1"/>
      <dgm:spPr/>
      <dgm:t>
        <a:bodyPr/>
        <a:lstStyle/>
        <a:p>
          <a:pPr algn="ctr"/>
          <a:r>
            <a:rPr lang="en-US" sz="2000" b="0" dirty="0" err="1">
              <a:solidFill>
                <a:schemeClr val="bg1"/>
              </a:solidFill>
            </a:rPr>
            <a:t>Levantamentu</a:t>
          </a:r>
          <a:r>
            <a:rPr lang="en-US" sz="2000" b="0" dirty="0">
              <a:solidFill>
                <a:schemeClr val="bg1"/>
              </a:solidFill>
            </a:rPr>
            <a:t> </a:t>
          </a:r>
          <a:r>
            <a:rPr lang="en-US" sz="2000" b="0" dirty="0" err="1">
              <a:solidFill>
                <a:schemeClr val="bg1"/>
              </a:solidFill>
            </a:rPr>
            <a:t>husi</a:t>
          </a:r>
          <a:r>
            <a:rPr lang="en-US" sz="2000" b="0" dirty="0">
              <a:solidFill>
                <a:schemeClr val="bg1"/>
              </a:solidFill>
            </a:rPr>
            <a:t> </a:t>
          </a:r>
          <a:r>
            <a:rPr lang="en-US" sz="2000" b="0" dirty="0" err="1">
              <a:solidFill>
                <a:schemeClr val="bg1"/>
              </a:solidFill>
            </a:rPr>
            <a:t>Tezoureiru</a:t>
          </a:r>
          <a:r>
            <a:rPr lang="en-US" sz="2000" b="0" dirty="0">
              <a:solidFill>
                <a:schemeClr val="bg1"/>
              </a:solidFill>
            </a:rPr>
            <a:t> EIP </a:t>
          </a:r>
          <a:r>
            <a:rPr lang="en-US" sz="2000" b="0" dirty="0" err="1">
              <a:solidFill>
                <a:schemeClr val="bg1"/>
              </a:solidFill>
            </a:rPr>
            <a:t>bazeia</a:t>
          </a:r>
          <a:r>
            <a:rPr lang="en-US" sz="2000" b="0" dirty="0">
              <a:solidFill>
                <a:schemeClr val="bg1"/>
              </a:solidFill>
            </a:rPr>
            <a:t> </a:t>
          </a:r>
          <a:r>
            <a:rPr lang="en-US" sz="2000" b="0" dirty="0" err="1">
              <a:solidFill>
                <a:schemeClr val="bg1"/>
              </a:solidFill>
            </a:rPr>
            <a:t>planu</a:t>
          </a:r>
          <a:r>
            <a:rPr lang="en-US" sz="2000" b="0" dirty="0">
              <a:solidFill>
                <a:schemeClr val="bg1"/>
              </a:solidFill>
            </a:rPr>
            <a:t> FF-5</a:t>
          </a:r>
        </a:p>
      </dgm:t>
    </dgm:pt>
    <dgm:pt modelId="{C3CC8349-75ED-4296-A672-AA3F60C3F9EE}" type="parTrans" cxnId="{9AB09E18-AA21-42FA-A807-54301315EB1D}">
      <dgm:prSet/>
      <dgm:spPr/>
      <dgm:t>
        <a:bodyPr/>
        <a:lstStyle/>
        <a:p>
          <a:pPr algn="ctr"/>
          <a:endParaRPr lang="en-US" sz="1800"/>
        </a:p>
      </dgm:t>
    </dgm:pt>
    <dgm:pt modelId="{8F122BAF-AD68-46A9-9F06-D0F0A7585BD8}" type="sibTrans" cxnId="{9AB09E18-AA21-42FA-A807-54301315EB1D}">
      <dgm:prSet/>
      <dgm:spPr/>
      <dgm:t>
        <a:bodyPr/>
        <a:lstStyle/>
        <a:p>
          <a:pPr algn="ctr"/>
          <a:endParaRPr lang="en-US" sz="1800"/>
        </a:p>
      </dgm:t>
    </dgm:pt>
    <dgm:pt modelId="{3B8EE1F0-E54B-4F9F-9B03-FACAF05CD077}">
      <dgm:prSet custT="1"/>
      <dgm:spPr/>
      <dgm:t>
        <a:bodyPr/>
        <a:lstStyle/>
        <a:p>
          <a:r>
            <a:rPr lang="en-US" sz="2000" b="0" dirty="0" err="1">
              <a:solidFill>
                <a:schemeClr val="bg1"/>
              </a:solidFill>
            </a:rPr>
            <a:t>Diretor</a:t>
          </a:r>
          <a:r>
            <a:rPr lang="en-US" sz="2000" b="0" dirty="0">
              <a:solidFill>
                <a:schemeClr val="bg1"/>
              </a:solidFill>
            </a:rPr>
            <a:t> </a:t>
          </a:r>
          <a:r>
            <a:rPr lang="en-US" sz="2000" b="0" dirty="0" err="1">
              <a:solidFill>
                <a:schemeClr val="bg1"/>
              </a:solidFill>
            </a:rPr>
            <a:t>Finansas</a:t>
          </a:r>
          <a:r>
            <a:rPr lang="en-US" sz="2000" b="0" dirty="0">
              <a:solidFill>
                <a:schemeClr val="bg1"/>
              </a:solidFill>
            </a:rPr>
            <a:t> </a:t>
          </a:r>
          <a:r>
            <a:rPr lang="en-US" sz="2000" b="0" dirty="0" err="1">
              <a:solidFill>
                <a:schemeClr val="bg1"/>
              </a:solidFill>
            </a:rPr>
            <a:t>Munisipal</a:t>
          </a:r>
          <a:r>
            <a:rPr lang="en-US" sz="2000" b="0" dirty="0">
              <a:solidFill>
                <a:schemeClr val="bg1"/>
              </a:solidFill>
            </a:rPr>
            <a:t> (CPV no EV)</a:t>
          </a:r>
        </a:p>
      </dgm:t>
    </dgm:pt>
    <dgm:pt modelId="{3F73D0AE-EE6B-43FF-B16F-26B69D7CAD4F}" type="parTrans" cxnId="{C78638BF-8CA0-4C86-8EE0-C45EDD2A22A2}">
      <dgm:prSet/>
      <dgm:spPr/>
      <dgm:t>
        <a:bodyPr/>
        <a:lstStyle/>
        <a:p>
          <a:endParaRPr lang="en-US" sz="1800"/>
        </a:p>
      </dgm:t>
    </dgm:pt>
    <dgm:pt modelId="{E6331944-A2EA-4DD4-A866-F6C2B6B88F3F}" type="sibTrans" cxnId="{C78638BF-8CA0-4C86-8EE0-C45EDD2A22A2}">
      <dgm:prSet custT="1"/>
      <dgm:spPr/>
      <dgm:t>
        <a:bodyPr/>
        <a:lstStyle/>
        <a:p>
          <a:endParaRPr lang="en-US" sz="800">
            <a:solidFill>
              <a:schemeClr val="tx1"/>
            </a:solidFill>
          </a:endParaRPr>
        </a:p>
      </dgm:t>
    </dgm:pt>
    <dgm:pt modelId="{A838F6E9-C617-4B50-B8C0-D63D26B59C29}" type="pres">
      <dgm:prSet presAssocID="{B0F11A21-4E80-42BF-8E7A-72AD4E7E50FF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7B50DCB-B9E9-473D-ABA5-E8D123DA0B62}" type="pres">
      <dgm:prSet presAssocID="{5CE2024F-8880-430C-B805-1BB2E7DEDF13}" presName="node" presStyleLbl="node1" presStyleIdx="0" presStyleCnt="7" custScaleX="7188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C825ECB-345E-4EB9-B9D0-FB2EC2906629}" type="pres">
      <dgm:prSet presAssocID="{F3E408FB-F721-4444-8F29-027B09EFBBDE}" presName="sibTrans" presStyleLbl="sibTrans1D1" presStyleIdx="0" presStyleCnt="6"/>
      <dgm:spPr/>
      <dgm:t>
        <a:bodyPr/>
        <a:lstStyle/>
        <a:p>
          <a:endParaRPr lang="en-US"/>
        </a:p>
      </dgm:t>
    </dgm:pt>
    <dgm:pt modelId="{CE04EFF8-4967-4DE0-9D18-B48A849B0855}" type="pres">
      <dgm:prSet presAssocID="{F3E408FB-F721-4444-8F29-027B09EFBBDE}" presName="connectorText" presStyleLbl="sibTrans1D1" presStyleIdx="0" presStyleCnt="6"/>
      <dgm:spPr/>
      <dgm:t>
        <a:bodyPr/>
        <a:lstStyle/>
        <a:p>
          <a:endParaRPr lang="en-US"/>
        </a:p>
      </dgm:t>
    </dgm:pt>
    <dgm:pt modelId="{F16D0778-D423-4F7E-8CCC-FF99B029D4E2}" type="pres">
      <dgm:prSet presAssocID="{AC554773-0A2C-4FA2-BA5F-D48B4041A141}" presName="node" presStyleLbl="node1" presStyleIdx="1" presStyleCnt="7" custScaleX="5436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13F4E88-230A-45DE-ABE3-746BFEAB4B69}" type="pres">
      <dgm:prSet presAssocID="{DDA7041F-89F2-4FD3-8438-804E100933B6}" presName="sibTrans" presStyleLbl="sibTrans1D1" presStyleIdx="1" presStyleCnt="6"/>
      <dgm:spPr/>
      <dgm:t>
        <a:bodyPr/>
        <a:lstStyle/>
        <a:p>
          <a:endParaRPr lang="en-US"/>
        </a:p>
      </dgm:t>
    </dgm:pt>
    <dgm:pt modelId="{9D742E1E-7CC1-48EC-830D-1F5000B30ADE}" type="pres">
      <dgm:prSet presAssocID="{DDA7041F-89F2-4FD3-8438-804E100933B6}" presName="connectorText" presStyleLbl="sibTrans1D1" presStyleIdx="1" presStyleCnt="6"/>
      <dgm:spPr/>
      <dgm:t>
        <a:bodyPr/>
        <a:lstStyle/>
        <a:p>
          <a:endParaRPr lang="en-US"/>
        </a:p>
      </dgm:t>
    </dgm:pt>
    <dgm:pt modelId="{72368108-DC1E-46CF-B2C7-405545F2BEB8}" type="pres">
      <dgm:prSet presAssocID="{D817BF5C-4395-4003-B593-6739F1FE8B59}" presName="node" presStyleLbl="node1" presStyleIdx="2" presStyleCnt="7" custScaleX="5794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4C3C601-5BE5-4275-BB70-28ABA0ED62BE}" type="pres">
      <dgm:prSet presAssocID="{9FB972BC-929B-4153-BF2C-9351D445B2ED}" presName="sibTrans" presStyleLbl="sibTrans1D1" presStyleIdx="2" presStyleCnt="6"/>
      <dgm:spPr/>
      <dgm:t>
        <a:bodyPr/>
        <a:lstStyle/>
        <a:p>
          <a:endParaRPr lang="en-US"/>
        </a:p>
      </dgm:t>
    </dgm:pt>
    <dgm:pt modelId="{179C14BB-DCD3-4F94-B414-3BA5547F74E3}" type="pres">
      <dgm:prSet presAssocID="{9FB972BC-929B-4153-BF2C-9351D445B2ED}" presName="connectorText" presStyleLbl="sibTrans1D1" presStyleIdx="2" presStyleCnt="6"/>
      <dgm:spPr/>
      <dgm:t>
        <a:bodyPr/>
        <a:lstStyle/>
        <a:p>
          <a:endParaRPr lang="en-US"/>
        </a:p>
      </dgm:t>
    </dgm:pt>
    <dgm:pt modelId="{2A25B728-A350-44DC-A04B-C1B44B281948}" type="pres">
      <dgm:prSet presAssocID="{3B8EE1F0-E54B-4F9F-9B03-FACAF05CD077}" presName="node" presStyleLbl="node1" presStyleIdx="3" presStyleCnt="7" custScaleX="7132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F356ACD-6F4B-49FA-A1DF-3552EF32856D}" type="pres">
      <dgm:prSet presAssocID="{E6331944-A2EA-4DD4-A866-F6C2B6B88F3F}" presName="sibTrans" presStyleLbl="sibTrans1D1" presStyleIdx="3" presStyleCnt="6"/>
      <dgm:spPr/>
      <dgm:t>
        <a:bodyPr/>
        <a:lstStyle/>
        <a:p>
          <a:endParaRPr lang="en-US"/>
        </a:p>
      </dgm:t>
    </dgm:pt>
    <dgm:pt modelId="{35527996-63D8-46EE-BC95-D7CC15211134}" type="pres">
      <dgm:prSet presAssocID="{E6331944-A2EA-4DD4-A866-F6C2B6B88F3F}" presName="connectorText" presStyleLbl="sibTrans1D1" presStyleIdx="3" presStyleCnt="6"/>
      <dgm:spPr/>
      <dgm:t>
        <a:bodyPr/>
        <a:lstStyle/>
        <a:p>
          <a:endParaRPr lang="en-US"/>
        </a:p>
      </dgm:t>
    </dgm:pt>
    <dgm:pt modelId="{10912654-D5A0-483F-BCA4-BFE3A712770A}" type="pres">
      <dgm:prSet presAssocID="{F5C4BCC1-12D0-47EE-AABE-3E0B16ECE890}" presName="node" presStyleLbl="node1" presStyleIdx="4" presStyleCnt="7" custScaleX="10205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4A8A8A1-CB34-4417-9739-C91E6715870A}" type="pres">
      <dgm:prSet presAssocID="{C3F08CDE-13DF-4215-A266-29792F76B567}" presName="sibTrans" presStyleLbl="sibTrans1D1" presStyleIdx="4" presStyleCnt="6"/>
      <dgm:spPr/>
      <dgm:t>
        <a:bodyPr/>
        <a:lstStyle/>
        <a:p>
          <a:endParaRPr lang="en-US"/>
        </a:p>
      </dgm:t>
    </dgm:pt>
    <dgm:pt modelId="{19DEB728-B3F8-4A96-8BE3-BD18BF332B72}" type="pres">
      <dgm:prSet presAssocID="{C3F08CDE-13DF-4215-A266-29792F76B567}" presName="connectorText" presStyleLbl="sibTrans1D1" presStyleIdx="4" presStyleCnt="6"/>
      <dgm:spPr/>
      <dgm:t>
        <a:bodyPr/>
        <a:lstStyle/>
        <a:p>
          <a:endParaRPr lang="en-US"/>
        </a:p>
      </dgm:t>
    </dgm:pt>
    <dgm:pt modelId="{94A15635-0CA6-4418-B322-760A029569FF}" type="pres">
      <dgm:prSet presAssocID="{44ABD32B-03FA-426D-8C74-86DFFC9718EA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CB07200-4B7D-4D22-B753-DEBBCBFD130D}" type="pres">
      <dgm:prSet presAssocID="{58E3FB1F-206A-4392-822A-B3676B986FA8}" presName="sibTrans" presStyleLbl="sibTrans1D1" presStyleIdx="5" presStyleCnt="6"/>
      <dgm:spPr/>
      <dgm:t>
        <a:bodyPr/>
        <a:lstStyle/>
        <a:p>
          <a:endParaRPr lang="en-US"/>
        </a:p>
      </dgm:t>
    </dgm:pt>
    <dgm:pt modelId="{C89267C2-3CFA-4B54-9459-756B367B01F0}" type="pres">
      <dgm:prSet presAssocID="{58E3FB1F-206A-4392-822A-B3676B986FA8}" presName="connectorText" presStyleLbl="sibTrans1D1" presStyleIdx="5" presStyleCnt="6"/>
      <dgm:spPr/>
      <dgm:t>
        <a:bodyPr/>
        <a:lstStyle/>
        <a:p>
          <a:endParaRPr lang="en-US"/>
        </a:p>
      </dgm:t>
    </dgm:pt>
    <dgm:pt modelId="{0982FA4C-EC44-4DE0-B082-7A085810F8E4}" type="pres">
      <dgm:prSet presAssocID="{4A54C038-B957-4BB3-B12A-C4FE4DD4E10B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DDB5985-F235-4611-BEC2-BC8A96D03098}" type="presOf" srcId="{9FB972BC-929B-4153-BF2C-9351D445B2ED}" destId="{179C14BB-DCD3-4F94-B414-3BA5547F74E3}" srcOrd="1" destOrd="0" presId="urn:microsoft.com/office/officeart/2016/7/layout/RepeatingBendingProcessNew"/>
    <dgm:cxn modelId="{768B40F4-2853-4E89-9BD6-BDF131C3B37A}" type="presOf" srcId="{3B8EE1F0-E54B-4F9F-9B03-FACAF05CD077}" destId="{2A25B728-A350-44DC-A04B-C1B44B281948}" srcOrd="0" destOrd="0" presId="urn:microsoft.com/office/officeart/2016/7/layout/RepeatingBendingProcessNew"/>
    <dgm:cxn modelId="{AFA5BAF5-68EA-4B6A-9DB8-A4FA288426F6}" type="presOf" srcId="{58E3FB1F-206A-4392-822A-B3676B986FA8}" destId="{9CB07200-4B7D-4D22-B753-DEBBCBFD130D}" srcOrd="0" destOrd="0" presId="urn:microsoft.com/office/officeart/2016/7/layout/RepeatingBendingProcessNew"/>
    <dgm:cxn modelId="{4CFA2315-14F6-431B-8CBD-B4A0237A6CE5}" srcId="{B0F11A21-4E80-42BF-8E7A-72AD4E7E50FF}" destId="{44ABD32B-03FA-426D-8C74-86DFFC9718EA}" srcOrd="5" destOrd="0" parTransId="{9F06404B-F56F-4D04-A473-F0AFD398EAA7}" sibTransId="{58E3FB1F-206A-4392-822A-B3676B986FA8}"/>
    <dgm:cxn modelId="{AD8AA1AB-82E4-4380-BD25-7CFC2DC30297}" type="presOf" srcId="{F5C4BCC1-12D0-47EE-AABE-3E0B16ECE890}" destId="{10912654-D5A0-483F-BCA4-BFE3A712770A}" srcOrd="0" destOrd="0" presId="urn:microsoft.com/office/officeart/2016/7/layout/RepeatingBendingProcessNew"/>
    <dgm:cxn modelId="{152D4505-9CE7-4416-8887-37C345658732}" type="presOf" srcId="{5CE2024F-8880-430C-B805-1BB2E7DEDF13}" destId="{27B50DCB-B9E9-473D-ABA5-E8D123DA0B62}" srcOrd="0" destOrd="0" presId="urn:microsoft.com/office/officeart/2016/7/layout/RepeatingBendingProcessNew"/>
    <dgm:cxn modelId="{951C07A8-BCAA-433C-9D5C-512E403148F5}" type="presOf" srcId="{F3E408FB-F721-4444-8F29-027B09EFBBDE}" destId="{CE04EFF8-4967-4DE0-9D18-B48A849B0855}" srcOrd="1" destOrd="0" presId="urn:microsoft.com/office/officeart/2016/7/layout/RepeatingBendingProcessNew"/>
    <dgm:cxn modelId="{690B857D-A673-4F92-BCD5-C273C02D4F84}" srcId="{B0F11A21-4E80-42BF-8E7A-72AD4E7E50FF}" destId="{D817BF5C-4395-4003-B593-6739F1FE8B59}" srcOrd="2" destOrd="0" parTransId="{8B6C07B1-88CE-4797-8168-0967D666D477}" sibTransId="{9FB972BC-929B-4153-BF2C-9351D445B2ED}"/>
    <dgm:cxn modelId="{5E9E7D37-3004-4D55-ACAD-73100F6F01BF}" type="presOf" srcId="{E6331944-A2EA-4DD4-A866-F6C2B6B88F3F}" destId="{35527996-63D8-46EE-BC95-D7CC15211134}" srcOrd="1" destOrd="0" presId="urn:microsoft.com/office/officeart/2016/7/layout/RepeatingBendingProcessNew"/>
    <dgm:cxn modelId="{CCEB8C9B-962B-4023-9645-C883CFC74FB6}" type="presOf" srcId="{AC554773-0A2C-4FA2-BA5F-D48B4041A141}" destId="{F16D0778-D423-4F7E-8CCC-FF99B029D4E2}" srcOrd="0" destOrd="0" presId="urn:microsoft.com/office/officeart/2016/7/layout/RepeatingBendingProcessNew"/>
    <dgm:cxn modelId="{EB3A12DB-6A8C-42B6-9B8E-C0CCB2B25B77}" type="presOf" srcId="{C3F08CDE-13DF-4215-A266-29792F76B567}" destId="{19DEB728-B3F8-4A96-8BE3-BD18BF332B72}" srcOrd="1" destOrd="0" presId="urn:microsoft.com/office/officeart/2016/7/layout/RepeatingBendingProcessNew"/>
    <dgm:cxn modelId="{9AB09E18-AA21-42FA-A807-54301315EB1D}" srcId="{B0F11A21-4E80-42BF-8E7A-72AD4E7E50FF}" destId="{4A54C038-B957-4BB3-B12A-C4FE4DD4E10B}" srcOrd="6" destOrd="0" parTransId="{C3CC8349-75ED-4296-A672-AA3F60C3F9EE}" sibTransId="{8F122BAF-AD68-46A9-9F06-D0F0A7585BD8}"/>
    <dgm:cxn modelId="{97325A0E-C282-4361-B354-4A01154FC195}" srcId="{B0F11A21-4E80-42BF-8E7A-72AD4E7E50FF}" destId="{5CE2024F-8880-430C-B805-1BB2E7DEDF13}" srcOrd="0" destOrd="0" parTransId="{AE9E41FF-A83F-4543-8190-185000B66453}" sibTransId="{F3E408FB-F721-4444-8F29-027B09EFBBDE}"/>
    <dgm:cxn modelId="{B3D38B59-69DB-4FE8-839A-84EFB5BCDA88}" srcId="{B0F11A21-4E80-42BF-8E7A-72AD4E7E50FF}" destId="{F5C4BCC1-12D0-47EE-AABE-3E0B16ECE890}" srcOrd="4" destOrd="0" parTransId="{835B69D5-6F85-4582-83E0-1DCE3EEE6564}" sibTransId="{C3F08CDE-13DF-4215-A266-29792F76B567}"/>
    <dgm:cxn modelId="{043DB748-04D0-4C36-B8AD-A4963A09CB2C}" type="presOf" srcId="{F3E408FB-F721-4444-8F29-027B09EFBBDE}" destId="{AC825ECB-345E-4EB9-B9D0-FB2EC2906629}" srcOrd="0" destOrd="0" presId="urn:microsoft.com/office/officeart/2016/7/layout/RepeatingBendingProcessNew"/>
    <dgm:cxn modelId="{A6AD920A-C69E-4B76-BBF7-464A8CE70323}" type="presOf" srcId="{D817BF5C-4395-4003-B593-6739F1FE8B59}" destId="{72368108-DC1E-46CF-B2C7-405545F2BEB8}" srcOrd="0" destOrd="0" presId="urn:microsoft.com/office/officeart/2016/7/layout/RepeatingBendingProcessNew"/>
    <dgm:cxn modelId="{51470F27-EF64-4026-9913-8C789B5A3231}" srcId="{B0F11A21-4E80-42BF-8E7A-72AD4E7E50FF}" destId="{AC554773-0A2C-4FA2-BA5F-D48B4041A141}" srcOrd="1" destOrd="0" parTransId="{68562D72-257B-48C3-9FA3-177154B8D0CE}" sibTransId="{DDA7041F-89F2-4FD3-8438-804E100933B6}"/>
    <dgm:cxn modelId="{E9901B01-DD07-4090-AB27-E41E3429E7E0}" type="presOf" srcId="{DDA7041F-89F2-4FD3-8438-804E100933B6}" destId="{9D742E1E-7CC1-48EC-830D-1F5000B30ADE}" srcOrd="1" destOrd="0" presId="urn:microsoft.com/office/officeart/2016/7/layout/RepeatingBendingProcessNew"/>
    <dgm:cxn modelId="{C78638BF-8CA0-4C86-8EE0-C45EDD2A22A2}" srcId="{B0F11A21-4E80-42BF-8E7A-72AD4E7E50FF}" destId="{3B8EE1F0-E54B-4F9F-9B03-FACAF05CD077}" srcOrd="3" destOrd="0" parTransId="{3F73D0AE-EE6B-43FF-B16F-26B69D7CAD4F}" sibTransId="{E6331944-A2EA-4DD4-A866-F6C2B6B88F3F}"/>
    <dgm:cxn modelId="{E94081C3-0B68-4EDB-A457-D72F943A8F65}" type="presOf" srcId="{DDA7041F-89F2-4FD3-8438-804E100933B6}" destId="{613F4E88-230A-45DE-ABE3-746BFEAB4B69}" srcOrd="0" destOrd="0" presId="urn:microsoft.com/office/officeart/2016/7/layout/RepeatingBendingProcessNew"/>
    <dgm:cxn modelId="{E2A46AF8-0645-4AE1-A29A-F5D6FA54FC74}" type="presOf" srcId="{44ABD32B-03FA-426D-8C74-86DFFC9718EA}" destId="{94A15635-0CA6-4418-B322-760A029569FF}" srcOrd="0" destOrd="0" presId="urn:microsoft.com/office/officeart/2016/7/layout/RepeatingBendingProcessNew"/>
    <dgm:cxn modelId="{2DF372C7-EC0C-427A-B85E-3EAFB2A221E3}" type="presOf" srcId="{58E3FB1F-206A-4392-822A-B3676B986FA8}" destId="{C89267C2-3CFA-4B54-9459-756B367B01F0}" srcOrd="1" destOrd="0" presId="urn:microsoft.com/office/officeart/2016/7/layout/RepeatingBendingProcessNew"/>
    <dgm:cxn modelId="{9049C29B-4B89-46A9-994D-5560F6789D7C}" type="presOf" srcId="{9FB972BC-929B-4153-BF2C-9351D445B2ED}" destId="{54C3C601-5BE5-4275-BB70-28ABA0ED62BE}" srcOrd="0" destOrd="0" presId="urn:microsoft.com/office/officeart/2016/7/layout/RepeatingBendingProcessNew"/>
    <dgm:cxn modelId="{27EC65FE-AE8F-4900-A839-F7F97D5B5704}" type="presOf" srcId="{C3F08CDE-13DF-4215-A266-29792F76B567}" destId="{94A8A8A1-CB34-4417-9739-C91E6715870A}" srcOrd="0" destOrd="0" presId="urn:microsoft.com/office/officeart/2016/7/layout/RepeatingBendingProcessNew"/>
    <dgm:cxn modelId="{B4856C61-CEFC-4172-BD14-8F7F9BC45834}" type="presOf" srcId="{E6331944-A2EA-4DD4-A866-F6C2B6B88F3F}" destId="{DF356ACD-6F4B-49FA-A1DF-3552EF32856D}" srcOrd="0" destOrd="0" presId="urn:microsoft.com/office/officeart/2016/7/layout/RepeatingBendingProcessNew"/>
    <dgm:cxn modelId="{E845F11A-C4A5-479D-8789-BA3BA4E40F09}" type="presOf" srcId="{4A54C038-B957-4BB3-B12A-C4FE4DD4E10B}" destId="{0982FA4C-EC44-4DE0-B082-7A085810F8E4}" srcOrd="0" destOrd="0" presId="urn:microsoft.com/office/officeart/2016/7/layout/RepeatingBendingProcessNew"/>
    <dgm:cxn modelId="{9FC7D497-7927-4BA1-A0A5-E5577574E73F}" type="presOf" srcId="{B0F11A21-4E80-42BF-8E7A-72AD4E7E50FF}" destId="{A838F6E9-C617-4B50-B8C0-D63D26B59C29}" srcOrd="0" destOrd="0" presId="urn:microsoft.com/office/officeart/2016/7/layout/RepeatingBendingProcessNew"/>
    <dgm:cxn modelId="{09213EE4-E532-4A74-B9C9-799DFBA69CC6}" type="presParOf" srcId="{A838F6E9-C617-4B50-B8C0-D63D26B59C29}" destId="{27B50DCB-B9E9-473D-ABA5-E8D123DA0B62}" srcOrd="0" destOrd="0" presId="urn:microsoft.com/office/officeart/2016/7/layout/RepeatingBendingProcessNew"/>
    <dgm:cxn modelId="{F9510EA1-92B3-4C6A-A7AE-B1877E9D398D}" type="presParOf" srcId="{A838F6E9-C617-4B50-B8C0-D63D26B59C29}" destId="{AC825ECB-345E-4EB9-B9D0-FB2EC2906629}" srcOrd="1" destOrd="0" presId="urn:microsoft.com/office/officeart/2016/7/layout/RepeatingBendingProcessNew"/>
    <dgm:cxn modelId="{F756E6A5-3F2D-49FA-9263-9B8AC29B873E}" type="presParOf" srcId="{AC825ECB-345E-4EB9-B9D0-FB2EC2906629}" destId="{CE04EFF8-4967-4DE0-9D18-B48A849B0855}" srcOrd="0" destOrd="0" presId="urn:microsoft.com/office/officeart/2016/7/layout/RepeatingBendingProcessNew"/>
    <dgm:cxn modelId="{36B3069F-EE4A-404F-AB86-95CC76BD9850}" type="presParOf" srcId="{A838F6E9-C617-4B50-B8C0-D63D26B59C29}" destId="{F16D0778-D423-4F7E-8CCC-FF99B029D4E2}" srcOrd="2" destOrd="0" presId="urn:microsoft.com/office/officeart/2016/7/layout/RepeatingBendingProcessNew"/>
    <dgm:cxn modelId="{78F0CC80-8FC4-4500-9EAA-5A580F2D3D57}" type="presParOf" srcId="{A838F6E9-C617-4B50-B8C0-D63D26B59C29}" destId="{613F4E88-230A-45DE-ABE3-746BFEAB4B69}" srcOrd="3" destOrd="0" presId="urn:microsoft.com/office/officeart/2016/7/layout/RepeatingBendingProcessNew"/>
    <dgm:cxn modelId="{5A0FA57A-D78C-4859-8ADC-EEC2D8AB1A5F}" type="presParOf" srcId="{613F4E88-230A-45DE-ABE3-746BFEAB4B69}" destId="{9D742E1E-7CC1-48EC-830D-1F5000B30ADE}" srcOrd="0" destOrd="0" presId="urn:microsoft.com/office/officeart/2016/7/layout/RepeatingBendingProcessNew"/>
    <dgm:cxn modelId="{4C23A47C-2B06-4913-AE3B-78A7A05DC2DC}" type="presParOf" srcId="{A838F6E9-C617-4B50-B8C0-D63D26B59C29}" destId="{72368108-DC1E-46CF-B2C7-405545F2BEB8}" srcOrd="4" destOrd="0" presId="urn:microsoft.com/office/officeart/2016/7/layout/RepeatingBendingProcessNew"/>
    <dgm:cxn modelId="{F3E39C33-23B6-40C6-9888-B20DA91EC36A}" type="presParOf" srcId="{A838F6E9-C617-4B50-B8C0-D63D26B59C29}" destId="{54C3C601-5BE5-4275-BB70-28ABA0ED62BE}" srcOrd="5" destOrd="0" presId="urn:microsoft.com/office/officeart/2016/7/layout/RepeatingBendingProcessNew"/>
    <dgm:cxn modelId="{A006EFFD-FB5E-4D36-9D3D-7775BE46FDE7}" type="presParOf" srcId="{54C3C601-5BE5-4275-BB70-28ABA0ED62BE}" destId="{179C14BB-DCD3-4F94-B414-3BA5547F74E3}" srcOrd="0" destOrd="0" presId="urn:microsoft.com/office/officeart/2016/7/layout/RepeatingBendingProcessNew"/>
    <dgm:cxn modelId="{CCDF44AE-2CFC-488B-BD80-E63019A9530F}" type="presParOf" srcId="{A838F6E9-C617-4B50-B8C0-D63D26B59C29}" destId="{2A25B728-A350-44DC-A04B-C1B44B281948}" srcOrd="6" destOrd="0" presId="urn:microsoft.com/office/officeart/2016/7/layout/RepeatingBendingProcessNew"/>
    <dgm:cxn modelId="{75C87B55-B636-4FD6-9325-935844C4EADD}" type="presParOf" srcId="{A838F6E9-C617-4B50-B8C0-D63D26B59C29}" destId="{DF356ACD-6F4B-49FA-A1DF-3552EF32856D}" srcOrd="7" destOrd="0" presId="urn:microsoft.com/office/officeart/2016/7/layout/RepeatingBendingProcessNew"/>
    <dgm:cxn modelId="{D4850827-AFC0-4694-8B82-6689E77831EA}" type="presParOf" srcId="{DF356ACD-6F4B-49FA-A1DF-3552EF32856D}" destId="{35527996-63D8-46EE-BC95-D7CC15211134}" srcOrd="0" destOrd="0" presId="urn:microsoft.com/office/officeart/2016/7/layout/RepeatingBendingProcessNew"/>
    <dgm:cxn modelId="{7F8DCCF5-471A-4E20-AA70-DF0CF7B4FD49}" type="presParOf" srcId="{A838F6E9-C617-4B50-B8C0-D63D26B59C29}" destId="{10912654-D5A0-483F-BCA4-BFE3A712770A}" srcOrd="8" destOrd="0" presId="urn:microsoft.com/office/officeart/2016/7/layout/RepeatingBendingProcessNew"/>
    <dgm:cxn modelId="{51538375-8D8D-4094-83CF-FD39214D84F4}" type="presParOf" srcId="{A838F6E9-C617-4B50-B8C0-D63D26B59C29}" destId="{94A8A8A1-CB34-4417-9739-C91E6715870A}" srcOrd="9" destOrd="0" presId="urn:microsoft.com/office/officeart/2016/7/layout/RepeatingBendingProcessNew"/>
    <dgm:cxn modelId="{F6B09368-2E4D-43B1-B796-0C35F08E2319}" type="presParOf" srcId="{94A8A8A1-CB34-4417-9739-C91E6715870A}" destId="{19DEB728-B3F8-4A96-8BE3-BD18BF332B72}" srcOrd="0" destOrd="0" presId="urn:microsoft.com/office/officeart/2016/7/layout/RepeatingBendingProcessNew"/>
    <dgm:cxn modelId="{704F649F-1D59-4662-9E2D-4D2EBF319EAD}" type="presParOf" srcId="{A838F6E9-C617-4B50-B8C0-D63D26B59C29}" destId="{94A15635-0CA6-4418-B322-760A029569FF}" srcOrd="10" destOrd="0" presId="urn:microsoft.com/office/officeart/2016/7/layout/RepeatingBendingProcessNew"/>
    <dgm:cxn modelId="{2077CC64-1E19-419B-881E-F42971E43648}" type="presParOf" srcId="{A838F6E9-C617-4B50-B8C0-D63D26B59C29}" destId="{9CB07200-4B7D-4D22-B753-DEBBCBFD130D}" srcOrd="11" destOrd="0" presId="urn:microsoft.com/office/officeart/2016/7/layout/RepeatingBendingProcessNew"/>
    <dgm:cxn modelId="{9BBFF2D0-814A-499C-B3F2-FC20F4C1ABD4}" type="presParOf" srcId="{9CB07200-4B7D-4D22-B753-DEBBCBFD130D}" destId="{C89267C2-3CFA-4B54-9459-756B367B01F0}" srcOrd="0" destOrd="0" presId="urn:microsoft.com/office/officeart/2016/7/layout/RepeatingBendingProcessNew"/>
    <dgm:cxn modelId="{20686053-D4F9-4BF0-9E52-C102B3B61D73}" type="presParOf" srcId="{A838F6E9-C617-4B50-B8C0-D63D26B59C29}" destId="{0982FA4C-EC44-4DE0-B082-7A085810F8E4}" srcOrd="12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909875E-B41E-496D-B584-DB8792EDAE0C}" type="doc">
      <dgm:prSet loTypeId="urn:microsoft.com/office/officeart/2005/8/layout/process4" loCatId="process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7D35BCDA-46EA-4AD7-B989-7F33B7FD7DE7}">
      <dgm:prSet custT="1"/>
      <dgm:spPr/>
      <dgm:t>
        <a:bodyPr/>
        <a:lstStyle/>
        <a:p>
          <a:pPr>
            <a:lnSpc>
              <a:spcPct val="150000"/>
            </a:lnSpc>
          </a:pPr>
          <a:r>
            <a:rPr lang="en-AU" sz="1600" b="1" dirty="0" err="1">
              <a:latin typeface="Abadi" panose="020B0604020104020204" pitchFamily="34" charset="0"/>
            </a:rPr>
            <a:t>Blokeia</a:t>
          </a:r>
          <a:r>
            <a:rPr lang="en-AU" sz="1600" b="1" dirty="0">
              <a:latin typeface="Abadi" panose="020B0604020104020204" pitchFamily="34" charset="0"/>
            </a:rPr>
            <a:t> </a:t>
          </a:r>
          <a:r>
            <a:rPr lang="en-AU" sz="1600" b="1" dirty="0" err="1">
              <a:latin typeface="Abadi" panose="020B0604020104020204" pitchFamily="34" charset="0"/>
            </a:rPr>
            <a:t>temporáriu</a:t>
          </a:r>
          <a:r>
            <a:rPr lang="en-AU" sz="1600" b="1" dirty="0">
              <a:latin typeface="Abadi" panose="020B0604020104020204" pitchFamily="34" charset="0"/>
            </a:rPr>
            <a:t> no </a:t>
          </a:r>
          <a:r>
            <a:rPr lang="en-AU" sz="1600" b="1" dirty="0" err="1">
              <a:latin typeface="Abadi" panose="020B0604020104020204" pitchFamily="34" charset="0"/>
            </a:rPr>
            <a:t>reativa</a:t>
          </a:r>
          <a:r>
            <a:rPr lang="en-AU" sz="1600" b="1" dirty="0">
              <a:latin typeface="Abadi" panose="020B0604020104020204" pitchFamily="34" charset="0"/>
            </a:rPr>
            <a:t> </a:t>
          </a:r>
          <a:r>
            <a:rPr lang="en-AU" sz="1600" b="1" dirty="0" err="1">
              <a:latin typeface="Abadi" panose="020B0604020104020204" pitchFamily="34" charset="0"/>
            </a:rPr>
            <a:t>konta</a:t>
          </a:r>
          <a:r>
            <a:rPr lang="en-AU" sz="1600" b="1" dirty="0">
              <a:latin typeface="Abadi" panose="020B0604020104020204" pitchFamily="34" charset="0"/>
            </a:rPr>
            <a:t> </a:t>
          </a:r>
          <a:r>
            <a:rPr lang="en-AU" sz="1600" b="1" dirty="0" err="1">
              <a:latin typeface="Abadi" panose="020B0604020104020204" pitchFamily="34" charset="0"/>
            </a:rPr>
            <a:t>bankária</a:t>
          </a:r>
          <a:r>
            <a:rPr lang="en-AU" sz="1600" b="1" dirty="0">
              <a:latin typeface="Abadi" panose="020B0604020104020204" pitchFamily="34" charset="0"/>
            </a:rPr>
            <a:t> Suku </a:t>
          </a:r>
          <a:r>
            <a:rPr lang="en-AU" sz="1600" b="1" dirty="0" err="1">
              <a:latin typeface="Abadi" panose="020B0604020104020204" pitchFamily="34" charset="0"/>
            </a:rPr>
            <a:t>tuir</a:t>
          </a:r>
          <a:r>
            <a:rPr lang="en-AU" sz="1600" b="1" dirty="0">
              <a:latin typeface="Abadi" panose="020B0604020104020204" pitchFamily="34" charset="0"/>
            </a:rPr>
            <a:t> </a:t>
          </a:r>
          <a:r>
            <a:rPr lang="en-AU" sz="1600" b="1" dirty="0" err="1">
              <a:latin typeface="Abadi" panose="020B0604020104020204" pitchFamily="34" charset="0"/>
            </a:rPr>
            <a:t>polítika</a:t>
          </a:r>
          <a:r>
            <a:rPr lang="en-AU" sz="1600" b="1" dirty="0">
              <a:latin typeface="Abadi" panose="020B0604020104020204" pitchFamily="34" charset="0"/>
            </a:rPr>
            <a:t> PNDS</a:t>
          </a:r>
          <a:endParaRPr lang="en-US" sz="1600" dirty="0">
            <a:latin typeface="Abadi" panose="020B0604020104020204" pitchFamily="34" charset="0"/>
          </a:endParaRPr>
        </a:p>
      </dgm:t>
    </dgm:pt>
    <dgm:pt modelId="{B65F8D9F-3CED-4827-A545-BEF885BB0388}" type="parTrans" cxnId="{655B369D-38D0-4D2A-AD78-ADEB128ED130}">
      <dgm:prSet/>
      <dgm:spPr/>
      <dgm:t>
        <a:bodyPr/>
        <a:lstStyle/>
        <a:p>
          <a:endParaRPr lang="en-US">
            <a:latin typeface="Abadi" panose="020B0604020104020204" pitchFamily="34" charset="0"/>
          </a:endParaRPr>
        </a:p>
      </dgm:t>
    </dgm:pt>
    <dgm:pt modelId="{8C201132-AAF7-4098-B19E-E7813BC8BC2A}" type="sibTrans" cxnId="{655B369D-38D0-4D2A-AD78-ADEB128ED130}">
      <dgm:prSet/>
      <dgm:spPr/>
      <dgm:t>
        <a:bodyPr/>
        <a:lstStyle/>
        <a:p>
          <a:endParaRPr lang="en-US">
            <a:latin typeface="Abadi" panose="020B0604020104020204" pitchFamily="34" charset="0"/>
          </a:endParaRPr>
        </a:p>
      </dgm:t>
    </dgm:pt>
    <dgm:pt modelId="{3DCD3E2B-22BF-4500-A315-101A596A2922}">
      <dgm:prSet custT="1"/>
      <dgm:spPr/>
      <dgm:t>
        <a:bodyPr/>
        <a:lstStyle/>
        <a:p>
          <a:pPr>
            <a:lnSpc>
              <a:spcPct val="150000"/>
            </a:lnSpc>
          </a:pPr>
          <a:r>
            <a:rPr lang="en-AU" sz="1600" b="1" dirty="0">
              <a:latin typeface="Abadi" panose="020B0604020104020204" pitchFamily="34" charset="0"/>
            </a:rPr>
            <a:t>Troka </a:t>
          </a:r>
          <a:r>
            <a:rPr lang="en-AU" sz="1600" b="1" dirty="0" err="1">
              <a:latin typeface="Abadi" panose="020B0604020104020204" pitchFamily="34" charset="0"/>
            </a:rPr>
            <a:t>Asinatura</a:t>
          </a:r>
          <a:r>
            <a:rPr lang="en-AU" sz="1600" b="1" dirty="0">
              <a:latin typeface="Abadi" panose="020B0604020104020204" pitchFamily="34" charset="0"/>
            </a:rPr>
            <a:t> </a:t>
          </a:r>
          <a:r>
            <a:rPr lang="en-AU" sz="1600" b="1" dirty="0" err="1">
              <a:latin typeface="Abadi" panose="020B0604020104020204" pitchFamily="34" charset="0"/>
            </a:rPr>
            <a:t>membru</a:t>
          </a:r>
          <a:r>
            <a:rPr lang="en-AU" sz="1600" b="1" dirty="0">
              <a:latin typeface="Abadi" panose="020B0604020104020204" pitchFamily="34" charset="0"/>
            </a:rPr>
            <a:t> ES-PNDS </a:t>
          </a:r>
          <a:r>
            <a:rPr lang="en-AU" sz="1600" b="1" dirty="0" err="1">
              <a:latin typeface="Abadi" panose="020B0604020104020204" pitchFamily="34" charset="0"/>
            </a:rPr>
            <a:t>ne’ebé</a:t>
          </a:r>
          <a:r>
            <a:rPr lang="en-AU" sz="1600" b="1" dirty="0">
              <a:latin typeface="Abadi" panose="020B0604020104020204" pitchFamily="34" charset="0"/>
            </a:rPr>
            <a:t> </a:t>
          </a:r>
          <a:r>
            <a:rPr lang="en-AU" sz="1600" b="1" dirty="0" err="1">
              <a:latin typeface="Abadi" panose="020B0604020104020204" pitchFamily="34" charset="0"/>
            </a:rPr>
            <a:t>asesu</a:t>
          </a:r>
          <a:r>
            <a:rPr lang="en-AU" sz="1600" b="1" dirty="0">
              <a:latin typeface="Abadi" panose="020B0604020104020204" pitchFamily="34" charset="0"/>
            </a:rPr>
            <a:t> </a:t>
          </a:r>
          <a:r>
            <a:rPr lang="en-AU" sz="1600" b="1" dirty="0" err="1">
              <a:latin typeface="Abadi" panose="020B0604020104020204" pitchFamily="34" charset="0"/>
            </a:rPr>
            <a:t>ba</a:t>
          </a:r>
          <a:r>
            <a:rPr lang="en-AU" sz="1600" b="1" dirty="0">
              <a:latin typeface="Abadi" panose="020B0604020104020204" pitchFamily="34" charset="0"/>
            </a:rPr>
            <a:t> </a:t>
          </a:r>
          <a:r>
            <a:rPr lang="en-AU" sz="1600" b="1" dirty="0" err="1">
              <a:latin typeface="Abadi" panose="020B0604020104020204" pitchFamily="34" charset="0"/>
            </a:rPr>
            <a:t>konta</a:t>
          </a:r>
          <a:r>
            <a:rPr lang="en-AU" sz="1600" b="1" dirty="0">
              <a:latin typeface="Abadi" panose="020B0604020104020204" pitchFamily="34" charset="0"/>
            </a:rPr>
            <a:t> </a:t>
          </a:r>
          <a:r>
            <a:rPr lang="en-AU" sz="1600" b="1" dirty="0" err="1">
              <a:latin typeface="Abadi" panose="020B0604020104020204" pitchFamily="34" charset="0"/>
            </a:rPr>
            <a:t>bankária</a:t>
          </a:r>
          <a:r>
            <a:rPr lang="en-AU" sz="1600" b="1" dirty="0">
              <a:latin typeface="Abadi" panose="020B0604020104020204" pitchFamily="34" charset="0"/>
            </a:rPr>
            <a:t> </a:t>
          </a:r>
          <a:r>
            <a:rPr lang="en-AU" sz="1600" b="1" dirty="0" err="1">
              <a:latin typeface="Abadi" panose="020B0604020104020204" pitchFamily="34" charset="0"/>
            </a:rPr>
            <a:t>bainhira</a:t>
          </a:r>
          <a:r>
            <a:rPr lang="en-AU" sz="1600" b="1" dirty="0">
              <a:latin typeface="Abadi" panose="020B0604020104020204" pitchFamily="34" charset="0"/>
            </a:rPr>
            <a:t> </a:t>
          </a:r>
          <a:r>
            <a:rPr lang="en-AU" sz="1600" b="1" dirty="0" err="1">
              <a:latin typeface="Abadi" panose="020B0604020104020204" pitchFamily="34" charset="0"/>
            </a:rPr>
            <a:t>iha</a:t>
          </a:r>
          <a:r>
            <a:rPr lang="en-AU" sz="1600" b="1" dirty="0">
              <a:latin typeface="Abadi" panose="020B0604020104020204" pitchFamily="34" charset="0"/>
            </a:rPr>
            <a:t> </a:t>
          </a:r>
          <a:r>
            <a:rPr lang="en-AU" sz="1600" b="1" dirty="0" err="1">
              <a:latin typeface="Abadi" panose="020B0604020104020204" pitchFamily="34" charset="0"/>
            </a:rPr>
            <a:t>reestruturasaun</a:t>
          </a:r>
          <a:r>
            <a:rPr lang="en-AU" sz="1600" b="1" dirty="0">
              <a:latin typeface="Abadi" panose="020B0604020104020204" pitchFamily="34" charset="0"/>
            </a:rPr>
            <a:t>.</a:t>
          </a:r>
          <a:endParaRPr lang="en-US" sz="1600" dirty="0">
            <a:latin typeface="Abadi" panose="020B0604020104020204" pitchFamily="34" charset="0"/>
          </a:endParaRPr>
        </a:p>
      </dgm:t>
    </dgm:pt>
    <dgm:pt modelId="{47EFAA5C-D24F-48D3-B229-08BF9DBCAA6A}" type="parTrans" cxnId="{76FF1D27-CBFE-4BCE-879E-D7CD0FD7458A}">
      <dgm:prSet/>
      <dgm:spPr/>
      <dgm:t>
        <a:bodyPr/>
        <a:lstStyle/>
        <a:p>
          <a:endParaRPr lang="en-US">
            <a:latin typeface="Abadi" panose="020B0604020104020204" pitchFamily="34" charset="0"/>
          </a:endParaRPr>
        </a:p>
      </dgm:t>
    </dgm:pt>
    <dgm:pt modelId="{C870B264-A225-436C-92DC-5D888E565BE0}" type="sibTrans" cxnId="{76FF1D27-CBFE-4BCE-879E-D7CD0FD7458A}">
      <dgm:prSet/>
      <dgm:spPr/>
      <dgm:t>
        <a:bodyPr/>
        <a:lstStyle/>
        <a:p>
          <a:endParaRPr lang="en-US">
            <a:latin typeface="Abadi" panose="020B0604020104020204" pitchFamily="34" charset="0"/>
          </a:endParaRPr>
        </a:p>
      </dgm:t>
    </dgm:pt>
    <dgm:pt modelId="{050CBE6A-0DC4-4982-ADCE-88E9A634B421}">
      <dgm:prSet custT="1"/>
      <dgm:spPr/>
      <dgm:t>
        <a:bodyPr/>
        <a:lstStyle/>
        <a:p>
          <a:pPr>
            <a:lnSpc>
              <a:spcPct val="150000"/>
            </a:lnSpc>
          </a:pPr>
          <a:r>
            <a:rPr lang="en-AU" sz="1600" b="0" dirty="0" err="1">
              <a:latin typeface="Abadi" panose="020B0604020104020204" pitchFamily="34" charset="0"/>
            </a:rPr>
            <a:t>Hetan</a:t>
          </a:r>
          <a:r>
            <a:rPr lang="en-AU" sz="1600" b="0" dirty="0">
              <a:latin typeface="Abadi" panose="020B0604020104020204" pitchFamily="34" charset="0"/>
            </a:rPr>
            <a:t> </a:t>
          </a:r>
          <a:r>
            <a:rPr lang="en-AU" sz="1600" b="0" dirty="0" err="1">
              <a:latin typeface="Abadi" panose="020B0604020104020204" pitchFamily="34" charset="0"/>
            </a:rPr>
            <a:t>Estrata</a:t>
          </a:r>
          <a:r>
            <a:rPr lang="en-AU" sz="1600" b="0" dirty="0">
              <a:latin typeface="Abadi" panose="020B0604020104020204" pitchFamily="34" charset="0"/>
            </a:rPr>
            <a:t> </a:t>
          </a:r>
          <a:r>
            <a:rPr lang="en-AU" sz="1600" b="0" dirty="0" err="1">
              <a:latin typeface="Abadi" panose="020B0604020104020204" pitchFamily="34" charset="0"/>
            </a:rPr>
            <a:t>banku</a:t>
          </a:r>
          <a:r>
            <a:rPr lang="en-AU" sz="1600" b="0" dirty="0">
              <a:latin typeface="Abadi" panose="020B0604020104020204" pitchFamily="34" charset="0"/>
            </a:rPr>
            <a:t> </a:t>
          </a:r>
          <a:r>
            <a:rPr lang="en-AU" sz="1600" b="0" dirty="0" err="1">
              <a:latin typeface="Abadi" panose="020B0604020104020204" pitchFamily="34" charset="0"/>
            </a:rPr>
            <a:t>husi</a:t>
          </a:r>
          <a:r>
            <a:rPr lang="en-AU" sz="1600" b="0" dirty="0">
              <a:latin typeface="Abadi" panose="020B0604020104020204" pitchFamily="34" charset="0"/>
            </a:rPr>
            <a:t> </a:t>
          </a:r>
          <a:r>
            <a:rPr lang="en-AU" sz="1600" b="0" dirty="0" err="1">
              <a:latin typeface="Abadi" panose="020B0604020104020204" pitchFamily="34" charset="0"/>
            </a:rPr>
            <a:t>kada</a:t>
          </a:r>
          <a:r>
            <a:rPr lang="en-AU" sz="1600" b="0" dirty="0">
              <a:latin typeface="Abadi" panose="020B0604020104020204" pitchFamily="34" charset="0"/>
            </a:rPr>
            <a:t> </a:t>
          </a:r>
          <a:r>
            <a:rPr lang="en-AU" sz="1600" b="0" dirty="0" err="1">
              <a:latin typeface="Abadi" panose="020B0604020104020204" pitchFamily="34" charset="0"/>
            </a:rPr>
            <a:t>suku</a:t>
          </a:r>
          <a:r>
            <a:rPr lang="en-AU" sz="1600" b="0" dirty="0">
              <a:latin typeface="Abadi" panose="020B0604020104020204" pitchFamily="34" charset="0"/>
            </a:rPr>
            <a:t> </a:t>
          </a:r>
          <a:r>
            <a:rPr lang="en-AU" sz="1600" b="0" dirty="0" err="1">
              <a:latin typeface="Abadi" panose="020B0604020104020204" pitchFamily="34" charset="0"/>
            </a:rPr>
            <a:t>kada</a:t>
          </a:r>
          <a:r>
            <a:rPr lang="en-AU" sz="1600" b="0" dirty="0">
              <a:latin typeface="Abadi" panose="020B0604020104020204" pitchFamily="34" charset="0"/>
            </a:rPr>
            <a:t> </a:t>
          </a:r>
          <a:r>
            <a:rPr lang="en-AU" sz="1600" b="0" dirty="0" err="1">
              <a:latin typeface="Abadi" panose="020B0604020104020204" pitchFamily="34" charset="0"/>
            </a:rPr>
            <a:t>fulan</a:t>
          </a:r>
          <a:r>
            <a:rPr lang="en-AU" sz="1600" b="0" dirty="0">
              <a:latin typeface="Abadi" panose="020B0604020104020204" pitchFamily="34" charset="0"/>
            </a:rPr>
            <a:t> </a:t>
          </a:r>
          <a:endParaRPr lang="en-US" sz="1600" b="0" dirty="0">
            <a:latin typeface="Abadi" panose="020B0604020104020204" pitchFamily="34" charset="0"/>
          </a:endParaRPr>
        </a:p>
      </dgm:t>
    </dgm:pt>
    <dgm:pt modelId="{08B6D96B-E1D0-4EBD-A0CC-92C1B40C6CEF}" type="parTrans" cxnId="{94AECA26-677C-4C08-84BE-2479E29EDCFF}">
      <dgm:prSet/>
      <dgm:spPr/>
      <dgm:t>
        <a:bodyPr/>
        <a:lstStyle/>
        <a:p>
          <a:endParaRPr lang="en-US">
            <a:latin typeface="Abadi" panose="020B0604020104020204" pitchFamily="34" charset="0"/>
          </a:endParaRPr>
        </a:p>
      </dgm:t>
    </dgm:pt>
    <dgm:pt modelId="{6669B8CC-7985-49DF-8BBE-B70BE750EEAC}" type="sibTrans" cxnId="{94AECA26-677C-4C08-84BE-2479E29EDCFF}">
      <dgm:prSet/>
      <dgm:spPr/>
      <dgm:t>
        <a:bodyPr/>
        <a:lstStyle/>
        <a:p>
          <a:endParaRPr lang="en-US">
            <a:latin typeface="Abadi" panose="020B0604020104020204" pitchFamily="34" charset="0"/>
          </a:endParaRPr>
        </a:p>
      </dgm:t>
    </dgm:pt>
    <dgm:pt modelId="{C9521B9B-074B-41AD-A11F-153EEC3DF7B8}">
      <dgm:prSet custT="1"/>
      <dgm:spPr/>
      <dgm:t>
        <a:bodyPr/>
        <a:lstStyle/>
        <a:p>
          <a:pPr>
            <a:lnSpc>
              <a:spcPct val="150000"/>
            </a:lnSpc>
          </a:pPr>
          <a:r>
            <a:rPr lang="en-AU" sz="3200" b="1" dirty="0" err="1">
              <a:solidFill>
                <a:schemeClr val="bg1"/>
              </a:solidFill>
              <a:latin typeface="Abadi" panose="020B0604020104020204" pitchFamily="34" charset="0"/>
            </a:rPr>
            <a:t>Maibé</a:t>
          </a:r>
          <a:r>
            <a:rPr lang="en-AU" sz="3200" b="1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AU" sz="3200" b="1" dirty="0" err="1">
              <a:solidFill>
                <a:schemeClr val="bg1"/>
              </a:solidFill>
              <a:latin typeface="Abadi" panose="020B0604020104020204" pitchFamily="34" charset="0"/>
            </a:rPr>
            <a:t>Ofisial</a:t>
          </a:r>
          <a:r>
            <a:rPr lang="en-AU" sz="3200" b="1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AU" sz="3200" b="1" dirty="0" err="1">
              <a:solidFill>
                <a:schemeClr val="bg1"/>
              </a:solidFill>
              <a:latin typeface="Abadi" panose="020B0604020104020204" pitchFamily="34" charset="0"/>
            </a:rPr>
            <a:t>hirak</a:t>
          </a:r>
          <a:r>
            <a:rPr lang="en-AU" sz="3200" b="1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AU" sz="3200" b="1" dirty="0" err="1">
              <a:solidFill>
                <a:schemeClr val="bg1"/>
              </a:solidFill>
              <a:latin typeface="Abadi" panose="020B0604020104020204" pitchFamily="34" charset="0"/>
            </a:rPr>
            <a:t>ne’e</a:t>
          </a:r>
          <a:r>
            <a:rPr lang="en-AU" sz="3200" b="1" dirty="0">
              <a:solidFill>
                <a:schemeClr val="bg1"/>
              </a:solidFill>
              <a:latin typeface="Abadi" panose="020B0604020104020204" pitchFamily="34" charset="0"/>
            </a:rPr>
            <a:t> la </a:t>
          </a:r>
          <a:r>
            <a:rPr lang="en-AU" sz="3200" b="1" dirty="0" err="1">
              <a:solidFill>
                <a:schemeClr val="bg1"/>
              </a:solidFill>
              <a:latin typeface="Abadi" panose="020B0604020104020204" pitchFamily="34" charset="0"/>
            </a:rPr>
            <a:t>iha</a:t>
          </a:r>
          <a:r>
            <a:rPr lang="en-AU" sz="3200" b="1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AU" sz="3200" b="1" dirty="0" err="1">
              <a:solidFill>
                <a:schemeClr val="bg1"/>
              </a:solidFill>
              <a:latin typeface="Abadi" panose="020B0604020104020204" pitchFamily="34" charset="0"/>
            </a:rPr>
            <a:t>kompeténsia</a:t>
          </a:r>
          <a:r>
            <a:rPr lang="en-AU" sz="3200" b="1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AU" sz="3200" b="1" dirty="0" err="1">
              <a:solidFill>
                <a:schemeClr val="bg1"/>
              </a:solidFill>
              <a:latin typeface="Abadi" panose="020B0604020104020204" pitchFamily="34" charset="0"/>
            </a:rPr>
            <a:t>atu</a:t>
          </a:r>
          <a:r>
            <a:rPr lang="en-AU" sz="3200" b="1" dirty="0">
              <a:solidFill>
                <a:schemeClr val="bg1"/>
              </a:solidFill>
              <a:latin typeface="Abadi" panose="020B0604020104020204" pitchFamily="34" charset="0"/>
            </a:rPr>
            <a:t> halo </a:t>
          </a:r>
          <a:r>
            <a:rPr lang="en-AU" sz="3200" b="1" dirty="0" err="1">
              <a:solidFill>
                <a:schemeClr val="bg1"/>
              </a:solidFill>
              <a:latin typeface="Abadi" panose="020B0604020104020204" pitchFamily="34" charset="0"/>
            </a:rPr>
            <a:t>levantamentu</a:t>
          </a:r>
          <a:r>
            <a:rPr lang="en-AU" sz="3200" b="1" dirty="0">
              <a:solidFill>
                <a:schemeClr val="bg1"/>
              </a:solidFill>
              <a:latin typeface="Abadi" panose="020B0604020104020204" pitchFamily="34" charset="0"/>
            </a:rPr>
            <a:t> fundus Suku </a:t>
          </a:r>
          <a:r>
            <a:rPr lang="en-AU" sz="3200" b="1" dirty="0" err="1">
              <a:solidFill>
                <a:schemeClr val="bg1"/>
              </a:solidFill>
              <a:latin typeface="Abadi" panose="020B0604020104020204" pitchFamily="34" charset="0"/>
            </a:rPr>
            <a:t>nian</a:t>
          </a:r>
          <a:r>
            <a:rPr lang="en-AU" sz="3200" b="1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AU" sz="3200" b="1" dirty="0" err="1">
              <a:solidFill>
                <a:schemeClr val="bg1"/>
              </a:solidFill>
              <a:latin typeface="Abadi" panose="020B0604020104020204" pitchFamily="34" charset="0"/>
            </a:rPr>
            <a:t>husi</a:t>
          </a:r>
          <a:r>
            <a:rPr lang="en-AU" sz="3200" b="1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AU" sz="3200" b="1" dirty="0" err="1">
              <a:solidFill>
                <a:schemeClr val="bg1"/>
              </a:solidFill>
              <a:latin typeface="Abadi" panose="020B0604020104020204" pitchFamily="34" charset="0"/>
            </a:rPr>
            <a:t>konta</a:t>
          </a:r>
          <a:r>
            <a:rPr lang="en-AU" sz="3200" b="1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AU" sz="3200" b="1" dirty="0" err="1">
              <a:solidFill>
                <a:schemeClr val="bg1"/>
              </a:solidFill>
              <a:latin typeface="Abadi" panose="020B0604020104020204" pitchFamily="34" charset="0"/>
            </a:rPr>
            <a:t>bankária</a:t>
          </a:r>
          <a:r>
            <a:rPr lang="en-AU" sz="3200" b="1" dirty="0">
              <a:solidFill>
                <a:schemeClr val="bg1"/>
              </a:solidFill>
              <a:latin typeface="Abadi" panose="020B0604020104020204" pitchFamily="34" charset="0"/>
            </a:rPr>
            <a:t>.</a:t>
          </a:r>
          <a:endParaRPr lang="en-US" sz="3200" b="1" dirty="0">
            <a:solidFill>
              <a:schemeClr val="bg1"/>
            </a:solidFill>
            <a:latin typeface="Abadi" panose="020B0604020104020204" pitchFamily="34" charset="0"/>
          </a:endParaRPr>
        </a:p>
      </dgm:t>
    </dgm:pt>
    <dgm:pt modelId="{46AED465-50B4-475F-B90C-1509B0F0E7C6}" type="parTrans" cxnId="{BA7822B7-4C18-4462-8DEF-1D6E26A767CC}">
      <dgm:prSet/>
      <dgm:spPr/>
      <dgm:t>
        <a:bodyPr/>
        <a:lstStyle/>
        <a:p>
          <a:endParaRPr lang="en-US">
            <a:latin typeface="Abadi" panose="020B0604020104020204" pitchFamily="34" charset="0"/>
          </a:endParaRPr>
        </a:p>
      </dgm:t>
    </dgm:pt>
    <dgm:pt modelId="{FF46A2CB-B99F-4144-B8A0-A7600B60D326}" type="sibTrans" cxnId="{BA7822B7-4C18-4462-8DEF-1D6E26A767CC}">
      <dgm:prSet/>
      <dgm:spPr/>
      <dgm:t>
        <a:bodyPr/>
        <a:lstStyle/>
        <a:p>
          <a:endParaRPr lang="en-US">
            <a:latin typeface="Abadi" panose="020B0604020104020204" pitchFamily="34" charset="0"/>
          </a:endParaRPr>
        </a:p>
      </dgm:t>
    </dgm:pt>
    <dgm:pt modelId="{2E49A4B7-CC85-45F8-8FF2-6B77E3011522}">
      <dgm:prSet custT="1"/>
      <dgm:spPr/>
      <dgm:t>
        <a:bodyPr/>
        <a:lstStyle/>
        <a:p>
          <a:pPr>
            <a:lnSpc>
              <a:spcPct val="150000"/>
            </a:lnSpc>
          </a:pPr>
          <a:r>
            <a:rPr lang="en-AU" sz="1600" b="1" dirty="0">
              <a:latin typeface="Abadi" panose="020B0604020104020204" pitchFamily="34" charset="0"/>
            </a:rPr>
            <a:t>Loke </a:t>
          </a:r>
          <a:r>
            <a:rPr lang="en-AU" sz="1600" b="1" dirty="0" err="1">
              <a:latin typeface="Abadi" panose="020B0604020104020204" pitchFamily="34" charset="0"/>
            </a:rPr>
            <a:t>konta</a:t>
          </a:r>
          <a:r>
            <a:rPr lang="en-AU" sz="1600" b="1" dirty="0">
              <a:latin typeface="Abadi" panose="020B0604020104020204" pitchFamily="34" charset="0"/>
            </a:rPr>
            <a:t> </a:t>
          </a:r>
          <a:r>
            <a:rPr lang="en-AU" sz="1600" b="1" dirty="0" err="1">
              <a:latin typeface="Abadi" panose="020B0604020104020204" pitchFamily="34" charset="0"/>
            </a:rPr>
            <a:t>bankária</a:t>
          </a:r>
          <a:r>
            <a:rPr lang="en-AU" sz="1600" b="1" dirty="0">
              <a:latin typeface="Abadi" panose="020B0604020104020204" pitchFamily="34" charset="0"/>
            </a:rPr>
            <a:t> </a:t>
          </a:r>
          <a:r>
            <a:rPr lang="en-AU" sz="1600" b="1" dirty="0" err="1">
              <a:latin typeface="Abadi" panose="020B0604020104020204" pitchFamily="34" charset="0"/>
            </a:rPr>
            <a:t>foun</a:t>
          </a:r>
          <a:endParaRPr lang="en-US" sz="1600" dirty="0">
            <a:latin typeface="Abadi" panose="020B0604020104020204" pitchFamily="34" charset="0"/>
          </a:endParaRPr>
        </a:p>
      </dgm:t>
    </dgm:pt>
    <dgm:pt modelId="{85283AB3-7E16-449D-A910-6A7D6E8C009C}" type="sibTrans" cxnId="{BC6797F9-D19A-4FEC-AC26-271B73F4A292}">
      <dgm:prSet/>
      <dgm:spPr/>
      <dgm:t>
        <a:bodyPr/>
        <a:lstStyle/>
        <a:p>
          <a:endParaRPr lang="en-US">
            <a:latin typeface="Abadi" panose="020B0604020104020204" pitchFamily="34" charset="0"/>
          </a:endParaRPr>
        </a:p>
      </dgm:t>
    </dgm:pt>
    <dgm:pt modelId="{D0728050-6A85-4AAF-95AF-0ED7E7BDD8FB}" type="parTrans" cxnId="{BC6797F9-D19A-4FEC-AC26-271B73F4A292}">
      <dgm:prSet/>
      <dgm:spPr/>
      <dgm:t>
        <a:bodyPr/>
        <a:lstStyle/>
        <a:p>
          <a:endParaRPr lang="en-US">
            <a:latin typeface="Abadi" panose="020B0604020104020204" pitchFamily="34" charset="0"/>
          </a:endParaRPr>
        </a:p>
      </dgm:t>
    </dgm:pt>
    <dgm:pt modelId="{4324B999-7D23-4461-8742-3E4567CAA564}">
      <dgm:prSet custT="1"/>
      <dgm:spPr/>
      <dgm:t>
        <a:bodyPr/>
        <a:lstStyle/>
        <a:p>
          <a:pPr>
            <a:lnSpc>
              <a:spcPct val="150000"/>
            </a:lnSpc>
          </a:pPr>
          <a:r>
            <a:rPr lang="en-US" sz="2000" b="1" dirty="0">
              <a:solidFill>
                <a:schemeClr val="bg1"/>
              </a:solidFill>
              <a:latin typeface="Abadi" panose="020B0604020104020204" pitchFamily="34" charset="0"/>
            </a:rPr>
            <a:t>Atu </a:t>
          </a:r>
          <a:r>
            <a:rPr lang="en-US" sz="2000" b="1" dirty="0" err="1">
              <a:solidFill>
                <a:schemeClr val="bg1"/>
              </a:solidFill>
              <a:latin typeface="Abadi" panose="020B0604020104020204" pitchFamily="34" charset="0"/>
            </a:rPr>
            <a:t>asegura</a:t>
          </a:r>
          <a:r>
            <a:rPr lang="en-US" sz="2000" b="1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US" sz="2000" b="1" dirty="0" err="1">
              <a:solidFill>
                <a:schemeClr val="bg1"/>
              </a:solidFill>
              <a:latin typeface="Abadi" panose="020B0604020104020204" pitchFamily="34" charset="0"/>
            </a:rPr>
            <a:t>kualidade</a:t>
          </a:r>
          <a:r>
            <a:rPr lang="en-US" sz="2000" b="1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US" sz="2000" b="1" dirty="0" err="1">
              <a:solidFill>
                <a:schemeClr val="bg1"/>
              </a:solidFill>
              <a:latin typeface="Abadi" panose="020B0604020104020204" pitchFamily="34" charset="0"/>
            </a:rPr>
            <a:t>jestaun</a:t>
          </a:r>
          <a:r>
            <a:rPr lang="en-US" sz="2000" b="1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US" sz="2000" b="1" dirty="0" err="1">
              <a:solidFill>
                <a:schemeClr val="bg1"/>
              </a:solidFill>
              <a:latin typeface="Abadi" panose="020B0604020104020204" pitchFamily="34" charset="0"/>
            </a:rPr>
            <a:t>finanseiru</a:t>
          </a:r>
          <a:r>
            <a:rPr lang="en-US" sz="2000" b="1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US" sz="2000" b="1" dirty="0" err="1">
              <a:solidFill>
                <a:schemeClr val="bg1"/>
              </a:solidFill>
              <a:latin typeface="Abadi" panose="020B0604020104020204" pitchFamily="34" charset="0"/>
            </a:rPr>
            <a:t>komunidade</a:t>
          </a:r>
          <a:r>
            <a:rPr lang="en-US" sz="2000" b="1" dirty="0">
              <a:solidFill>
                <a:schemeClr val="bg1"/>
              </a:solidFill>
              <a:latin typeface="Abadi" panose="020B0604020104020204" pitchFamily="34" charset="0"/>
            </a:rPr>
            <a:t>, </a:t>
          </a:r>
          <a:r>
            <a:rPr lang="en-US" sz="2000" b="1" dirty="0" err="1">
              <a:solidFill>
                <a:schemeClr val="bg1"/>
              </a:solidFill>
              <a:latin typeface="Abadi" panose="020B0604020104020204" pitchFamily="34" charset="0"/>
            </a:rPr>
            <a:t>Diretor</a:t>
          </a:r>
          <a:r>
            <a:rPr lang="en-US" sz="2000" b="1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US" sz="2000" b="1" dirty="0" err="1">
              <a:solidFill>
                <a:schemeClr val="bg1"/>
              </a:solidFill>
              <a:latin typeface="Abadi" panose="020B0604020104020204" pitchFamily="34" charset="0"/>
            </a:rPr>
            <a:t>Servisu</a:t>
          </a:r>
          <a:r>
            <a:rPr lang="en-US" sz="2000" b="1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US" sz="2000" b="1" dirty="0" err="1">
              <a:solidFill>
                <a:schemeClr val="bg1"/>
              </a:solidFill>
              <a:latin typeface="Abadi" panose="020B0604020104020204" pitchFamily="34" charset="0"/>
            </a:rPr>
            <a:t>Munisipal</a:t>
          </a:r>
          <a:r>
            <a:rPr lang="en-US" sz="2000" b="1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US" sz="2000" b="1" dirty="0" err="1">
              <a:solidFill>
                <a:schemeClr val="bg1"/>
              </a:solidFill>
              <a:latin typeface="Abadi" panose="020B0604020104020204" pitchFamily="34" charset="0"/>
            </a:rPr>
            <a:t>Apoiu</a:t>
          </a:r>
          <a:r>
            <a:rPr lang="en-US" sz="2000" b="1" dirty="0">
              <a:solidFill>
                <a:schemeClr val="bg1"/>
              </a:solidFill>
              <a:latin typeface="Abadi" panose="020B0604020104020204" pitchFamily="34" charset="0"/>
            </a:rPr>
            <a:t> PNDS no </a:t>
          </a:r>
          <a:r>
            <a:rPr lang="en-US" sz="2000" b="1" dirty="0" err="1">
              <a:solidFill>
                <a:schemeClr val="bg1"/>
              </a:solidFill>
              <a:latin typeface="Abadi" panose="020B0604020104020204" pitchFamily="34" charset="0"/>
            </a:rPr>
            <a:t>Kontabilista</a:t>
          </a:r>
          <a:r>
            <a:rPr lang="en-US" sz="2000" b="1" dirty="0">
              <a:solidFill>
                <a:schemeClr val="bg1"/>
              </a:solidFill>
              <a:latin typeface="Abadi" panose="020B0604020104020204" pitchFamily="34" charset="0"/>
            </a:rPr>
            <a:t> PNDS </a:t>
          </a:r>
          <a:r>
            <a:rPr lang="en-US" sz="2000" b="1" dirty="0" err="1">
              <a:solidFill>
                <a:schemeClr val="bg1"/>
              </a:solidFill>
              <a:latin typeface="Abadi" panose="020B0604020104020204" pitchFamily="34" charset="0"/>
            </a:rPr>
            <a:t>Munisípiu</a:t>
          </a:r>
          <a:r>
            <a:rPr lang="en-US" sz="2000" b="1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US" sz="2000" b="1" dirty="0" err="1">
              <a:solidFill>
                <a:schemeClr val="bg1"/>
              </a:solidFill>
              <a:latin typeface="Abadi" panose="020B0604020104020204" pitchFamily="34" charset="0"/>
            </a:rPr>
            <a:t>mak</a:t>
          </a:r>
          <a:r>
            <a:rPr lang="en-US" sz="2000" b="1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US" sz="2000" b="1" dirty="0" err="1">
              <a:solidFill>
                <a:schemeClr val="bg1"/>
              </a:solidFill>
              <a:latin typeface="Abadi" panose="020B0604020104020204" pitchFamily="34" charset="0"/>
            </a:rPr>
            <a:t>iha</a:t>
          </a:r>
          <a:r>
            <a:rPr lang="en-US" sz="2000" b="1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US" sz="2000" b="1" dirty="0" err="1">
              <a:solidFill>
                <a:schemeClr val="bg1"/>
              </a:solidFill>
              <a:latin typeface="Abadi" panose="020B0604020104020204" pitchFamily="34" charset="0"/>
            </a:rPr>
            <a:t>kompeténsia</a:t>
          </a:r>
          <a:r>
            <a:rPr lang="en-US" sz="2000" b="1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US" sz="2000" b="1" dirty="0" err="1">
              <a:solidFill>
                <a:schemeClr val="bg1"/>
              </a:solidFill>
              <a:latin typeface="Abadi" panose="020B0604020104020204" pitchFamily="34" charset="0"/>
            </a:rPr>
            <a:t>atu</a:t>
          </a:r>
          <a:r>
            <a:rPr lang="en-US" sz="2000" b="1" dirty="0">
              <a:solidFill>
                <a:schemeClr val="bg1"/>
              </a:solidFill>
              <a:latin typeface="Abadi" panose="020B0604020104020204" pitchFamily="34" charset="0"/>
            </a:rPr>
            <a:t> halo </a:t>
          </a:r>
          <a:r>
            <a:rPr lang="en-US" sz="2000" b="1" dirty="0" err="1">
              <a:solidFill>
                <a:schemeClr val="bg1"/>
              </a:solidFill>
              <a:latin typeface="Abadi" panose="020B0604020104020204" pitchFamily="34" charset="0"/>
            </a:rPr>
            <a:t>knaar</a:t>
          </a:r>
          <a:r>
            <a:rPr lang="en-US" sz="2000" b="1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US" sz="2000" b="1" dirty="0" err="1">
              <a:solidFill>
                <a:schemeClr val="bg1"/>
              </a:solidFill>
              <a:latin typeface="Abadi" panose="020B0604020104020204" pitchFamily="34" charset="0"/>
            </a:rPr>
            <a:t>sira</a:t>
          </a:r>
          <a:r>
            <a:rPr lang="en-US" sz="2000" b="1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US" sz="2000" b="1" dirty="0" err="1">
              <a:solidFill>
                <a:schemeClr val="bg1"/>
              </a:solidFill>
              <a:latin typeface="Abadi" panose="020B0604020104020204" pitchFamily="34" charset="0"/>
            </a:rPr>
            <a:t>tuir</a:t>
          </a:r>
          <a:r>
            <a:rPr lang="en-US" sz="2000" b="1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US" sz="2000" b="1" dirty="0" err="1">
              <a:solidFill>
                <a:schemeClr val="bg1"/>
              </a:solidFill>
              <a:latin typeface="Abadi" panose="020B0604020104020204" pitchFamily="34" charset="0"/>
            </a:rPr>
            <a:t>mai</a:t>
          </a:r>
          <a:r>
            <a:rPr lang="en-US" sz="2000" b="1" dirty="0">
              <a:solidFill>
                <a:schemeClr val="bg1"/>
              </a:solidFill>
              <a:latin typeface="Abadi" panose="020B0604020104020204" pitchFamily="34" charset="0"/>
            </a:rPr>
            <a:t>:</a:t>
          </a:r>
        </a:p>
      </dgm:t>
    </dgm:pt>
    <dgm:pt modelId="{859B07E4-7900-42D6-B1D8-4906FD272477}" type="sibTrans" cxnId="{B212B6AC-6CEC-4C9B-B680-F03CECA4E8BD}">
      <dgm:prSet/>
      <dgm:spPr/>
      <dgm:t>
        <a:bodyPr/>
        <a:lstStyle/>
        <a:p>
          <a:endParaRPr lang="en-US">
            <a:latin typeface="Abadi" panose="020B0604020104020204" pitchFamily="34" charset="0"/>
          </a:endParaRPr>
        </a:p>
      </dgm:t>
    </dgm:pt>
    <dgm:pt modelId="{DF5DDCA4-097A-4387-B49D-1FB7734FBBE3}" type="parTrans" cxnId="{B212B6AC-6CEC-4C9B-B680-F03CECA4E8BD}">
      <dgm:prSet/>
      <dgm:spPr/>
      <dgm:t>
        <a:bodyPr/>
        <a:lstStyle/>
        <a:p>
          <a:endParaRPr lang="en-US">
            <a:latin typeface="Abadi" panose="020B0604020104020204" pitchFamily="34" charset="0"/>
          </a:endParaRPr>
        </a:p>
      </dgm:t>
    </dgm:pt>
    <dgm:pt modelId="{B9C8FF79-72E9-464C-9FE3-69A9AD73C352}" type="pres">
      <dgm:prSet presAssocID="{F909875E-B41E-496D-B584-DB8792EDAE0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57A9A7E-85D9-4CB2-9CE2-4D0C312179F7}" type="pres">
      <dgm:prSet presAssocID="{C9521B9B-074B-41AD-A11F-153EEC3DF7B8}" presName="boxAndChildren" presStyleCnt="0"/>
      <dgm:spPr/>
    </dgm:pt>
    <dgm:pt modelId="{C8D42914-7E48-4AFC-8220-1D77C0B12A66}" type="pres">
      <dgm:prSet presAssocID="{C9521B9B-074B-41AD-A11F-153EEC3DF7B8}" presName="parentTextBox" presStyleLbl="node1" presStyleIdx="0" presStyleCnt="2" custLinFactNeighborX="35" custLinFactNeighborY="-12462"/>
      <dgm:spPr/>
      <dgm:t>
        <a:bodyPr/>
        <a:lstStyle/>
        <a:p>
          <a:endParaRPr lang="en-US"/>
        </a:p>
      </dgm:t>
    </dgm:pt>
    <dgm:pt modelId="{7F66AD48-57BF-4B66-A048-3E16D211FFA5}" type="pres">
      <dgm:prSet presAssocID="{859B07E4-7900-42D6-B1D8-4906FD272477}" presName="sp" presStyleCnt="0"/>
      <dgm:spPr/>
    </dgm:pt>
    <dgm:pt modelId="{FD756FF1-5790-426F-B26D-E3CBD8BF0059}" type="pres">
      <dgm:prSet presAssocID="{4324B999-7D23-4461-8742-3E4567CAA564}" presName="arrowAndChildren" presStyleCnt="0"/>
      <dgm:spPr/>
    </dgm:pt>
    <dgm:pt modelId="{E4787871-D26D-4B8B-8901-198A5A1D8411}" type="pres">
      <dgm:prSet presAssocID="{4324B999-7D23-4461-8742-3E4567CAA564}" presName="parentTextArrow" presStyleLbl="node1" presStyleIdx="0" presStyleCnt="2"/>
      <dgm:spPr/>
      <dgm:t>
        <a:bodyPr/>
        <a:lstStyle/>
        <a:p>
          <a:endParaRPr lang="en-US"/>
        </a:p>
      </dgm:t>
    </dgm:pt>
    <dgm:pt modelId="{815E840C-E402-42A5-8AA8-6EBF0A5A5A05}" type="pres">
      <dgm:prSet presAssocID="{4324B999-7D23-4461-8742-3E4567CAA564}" presName="arrow" presStyleLbl="node1" presStyleIdx="1" presStyleCnt="2" custLinFactNeighborX="-1014" custLinFactNeighborY="962"/>
      <dgm:spPr/>
      <dgm:t>
        <a:bodyPr/>
        <a:lstStyle/>
        <a:p>
          <a:endParaRPr lang="en-US"/>
        </a:p>
      </dgm:t>
    </dgm:pt>
    <dgm:pt modelId="{A7867AF6-0477-4EEB-95B0-1E544137DEED}" type="pres">
      <dgm:prSet presAssocID="{4324B999-7D23-4461-8742-3E4567CAA564}" presName="descendantArrow" presStyleCnt="0"/>
      <dgm:spPr/>
    </dgm:pt>
    <dgm:pt modelId="{D4EDC1D1-F547-47C2-86D0-B7236D6DBA96}" type="pres">
      <dgm:prSet presAssocID="{2E49A4B7-CC85-45F8-8FF2-6B77E3011522}" presName="childTextArrow" presStyleLbl="fgAccFollowNode1" presStyleIdx="0" presStyleCnt="4" custScaleY="13076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AF9357-40A4-4494-9338-3E69B608D6EA}" type="pres">
      <dgm:prSet presAssocID="{7D35BCDA-46EA-4AD7-B989-7F33B7FD7DE7}" presName="childTextArrow" presStyleLbl="fgAccFollowNode1" presStyleIdx="1" presStyleCnt="4" custScaleY="13076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BC9BDC6-9671-47DC-9F1A-9D7111AB6F98}" type="pres">
      <dgm:prSet presAssocID="{3DCD3E2B-22BF-4500-A315-101A596A2922}" presName="childTextArrow" presStyleLbl="fgAccFollowNode1" presStyleIdx="2" presStyleCnt="4" custScaleY="13076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10161C1-ED26-4CFF-8DAE-5A920093FD77}" type="pres">
      <dgm:prSet presAssocID="{050CBE6A-0DC4-4982-ADCE-88E9A634B421}" presName="childTextArrow" presStyleLbl="fgAccFollowNode1" presStyleIdx="3" presStyleCnt="4" custScaleY="13076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212B6AC-6CEC-4C9B-B680-F03CECA4E8BD}" srcId="{F909875E-B41E-496D-B584-DB8792EDAE0C}" destId="{4324B999-7D23-4461-8742-3E4567CAA564}" srcOrd="0" destOrd="0" parTransId="{DF5DDCA4-097A-4387-B49D-1FB7734FBBE3}" sibTransId="{859B07E4-7900-42D6-B1D8-4906FD272477}"/>
    <dgm:cxn modelId="{94AECA26-677C-4C08-84BE-2479E29EDCFF}" srcId="{4324B999-7D23-4461-8742-3E4567CAA564}" destId="{050CBE6A-0DC4-4982-ADCE-88E9A634B421}" srcOrd="3" destOrd="0" parTransId="{08B6D96B-E1D0-4EBD-A0CC-92C1B40C6CEF}" sibTransId="{6669B8CC-7985-49DF-8BBE-B70BE750EEAC}"/>
    <dgm:cxn modelId="{DA0CE2B3-9369-4DB7-87FA-CC503D46CE42}" type="presOf" srcId="{3DCD3E2B-22BF-4500-A315-101A596A2922}" destId="{6BC9BDC6-9671-47DC-9F1A-9D7111AB6F98}" srcOrd="0" destOrd="0" presId="urn:microsoft.com/office/officeart/2005/8/layout/process4"/>
    <dgm:cxn modelId="{BA7822B7-4C18-4462-8DEF-1D6E26A767CC}" srcId="{F909875E-B41E-496D-B584-DB8792EDAE0C}" destId="{C9521B9B-074B-41AD-A11F-153EEC3DF7B8}" srcOrd="1" destOrd="0" parTransId="{46AED465-50B4-475F-B90C-1509B0F0E7C6}" sibTransId="{FF46A2CB-B99F-4144-B8A0-A7600B60D326}"/>
    <dgm:cxn modelId="{76FF1D27-CBFE-4BCE-879E-D7CD0FD7458A}" srcId="{4324B999-7D23-4461-8742-3E4567CAA564}" destId="{3DCD3E2B-22BF-4500-A315-101A596A2922}" srcOrd="2" destOrd="0" parTransId="{47EFAA5C-D24F-48D3-B229-08BF9DBCAA6A}" sibTransId="{C870B264-A225-436C-92DC-5D888E565BE0}"/>
    <dgm:cxn modelId="{F045E68D-4F86-4B28-84E1-1E05D69D679B}" type="presOf" srcId="{C9521B9B-074B-41AD-A11F-153EEC3DF7B8}" destId="{C8D42914-7E48-4AFC-8220-1D77C0B12A66}" srcOrd="0" destOrd="0" presId="urn:microsoft.com/office/officeart/2005/8/layout/process4"/>
    <dgm:cxn modelId="{1D042381-1021-4CB2-A26C-DEFFFE1DE4AB}" type="presOf" srcId="{2E49A4B7-CC85-45F8-8FF2-6B77E3011522}" destId="{D4EDC1D1-F547-47C2-86D0-B7236D6DBA96}" srcOrd="0" destOrd="0" presId="urn:microsoft.com/office/officeart/2005/8/layout/process4"/>
    <dgm:cxn modelId="{BC6797F9-D19A-4FEC-AC26-271B73F4A292}" srcId="{4324B999-7D23-4461-8742-3E4567CAA564}" destId="{2E49A4B7-CC85-45F8-8FF2-6B77E3011522}" srcOrd="0" destOrd="0" parTransId="{D0728050-6A85-4AAF-95AF-0ED7E7BDD8FB}" sibTransId="{85283AB3-7E16-449D-A910-6A7D6E8C009C}"/>
    <dgm:cxn modelId="{1AF83373-6E1B-46C6-BA0C-7EE0AE249D48}" type="presOf" srcId="{F909875E-B41E-496D-B584-DB8792EDAE0C}" destId="{B9C8FF79-72E9-464C-9FE3-69A9AD73C352}" srcOrd="0" destOrd="0" presId="urn:microsoft.com/office/officeart/2005/8/layout/process4"/>
    <dgm:cxn modelId="{223BF047-F0F2-4DA7-9CB8-60555276BD66}" type="presOf" srcId="{4324B999-7D23-4461-8742-3E4567CAA564}" destId="{E4787871-D26D-4B8B-8901-198A5A1D8411}" srcOrd="0" destOrd="0" presId="urn:microsoft.com/office/officeart/2005/8/layout/process4"/>
    <dgm:cxn modelId="{C7BA816B-10B3-4B7B-B53B-4013C9C8BA58}" type="presOf" srcId="{050CBE6A-0DC4-4982-ADCE-88E9A634B421}" destId="{610161C1-ED26-4CFF-8DAE-5A920093FD77}" srcOrd="0" destOrd="0" presId="urn:microsoft.com/office/officeart/2005/8/layout/process4"/>
    <dgm:cxn modelId="{406CFB0D-8518-4CC5-9084-B543FD622D32}" type="presOf" srcId="{7D35BCDA-46EA-4AD7-B989-7F33B7FD7DE7}" destId="{9AAF9357-40A4-4494-9338-3E69B608D6EA}" srcOrd="0" destOrd="0" presId="urn:microsoft.com/office/officeart/2005/8/layout/process4"/>
    <dgm:cxn modelId="{655B369D-38D0-4D2A-AD78-ADEB128ED130}" srcId="{4324B999-7D23-4461-8742-3E4567CAA564}" destId="{7D35BCDA-46EA-4AD7-B989-7F33B7FD7DE7}" srcOrd="1" destOrd="0" parTransId="{B65F8D9F-3CED-4827-A545-BEF885BB0388}" sibTransId="{8C201132-AAF7-4098-B19E-E7813BC8BC2A}"/>
    <dgm:cxn modelId="{EA0E8896-B259-4232-8AED-D379A89086BC}" type="presOf" srcId="{4324B999-7D23-4461-8742-3E4567CAA564}" destId="{815E840C-E402-42A5-8AA8-6EBF0A5A5A05}" srcOrd="1" destOrd="0" presId="urn:microsoft.com/office/officeart/2005/8/layout/process4"/>
    <dgm:cxn modelId="{C5D429CD-AD46-4135-BA9E-12ADB7955538}" type="presParOf" srcId="{B9C8FF79-72E9-464C-9FE3-69A9AD73C352}" destId="{157A9A7E-85D9-4CB2-9CE2-4D0C312179F7}" srcOrd="0" destOrd="0" presId="urn:microsoft.com/office/officeart/2005/8/layout/process4"/>
    <dgm:cxn modelId="{53C998C2-EDF5-4BCB-A8C8-7AB18AF1B4E3}" type="presParOf" srcId="{157A9A7E-85D9-4CB2-9CE2-4D0C312179F7}" destId="{C8D42914-7E48-4AFC-8220-1D77C0B12A66}" srcOrd="0" destOrd="0" presId="urn:microsoft.com/office/officeart/2005/8/layout/process4"/>
    <dgm:cxn modelId="{74FE5D33-526F-41A0-9E8F-65CE20D3FE30}" type="presParOf" srcId="{B9C8FF79-72E9-464C-9FE3-69A9AD73C352}" destId="{7F66AD48-57BF-4B66-A048-3E16D211FFA5}" srcOrd="1" destOrd="0" presId="urn:microsoft.com/office/officeart/2005/8/layout/process4"/>
    <dgm:cxn modelId="{7FD51DFD-D4AA-4DC7-8265-088F95882641}" type="presParOf" srcId="{B9C8FF79-72E9-464C-9FE3-69A9AD73C352}" destId="{FD756FF1-5790-426F-B26D-E3CBD8BF0059}" srcOrd="2" destOrd="0" presId="urn:microsoft.com/office/officeart/2005/8/layout/process4"/>
    <dgm:cxn modelId="{65E8229E-CAF2-4000-BF3C-9414837880F9}" type="presParOf" srcId="{FD756FF1-5790-426F-B26D-E3CBD8BF0059}" destId="{E4787871-D26D-4B8B-8901-198A5A1D8411}" srcOrd="0" destOrd="0" presId="urn:microsoft.com/office/officeart/2005/8/layout/process4"/>
    <dgm:cxn modelId="{1D03999F-937D-46AE-BD27-6950405CDC3F}" type="presParOf" srcId="{FD756FF1-5790-426F-B26D-E3CBD8BF0059}" destId="{815E840C-E402-42A5-8AA8-6EBF0A5A5A05}" srcOrd="1" destOrd="0" presId="urn:microsoft.com/office/officeart/2005/8/layout/process4"/>
    <dgm:cxn modelId="{613B74BF-01B5-4766-8A59-02D4B69D5D23}" type="presParOf" srcId="{FD756FF1-5790-426F-B26D-E3CBD8BF0059}" destId="{A7867AF6-0477-4EEB-95B0-1E544137DEED}" srcOrd="2" destOrd="0" presId="urn:microsoft.com/office/officeart/2005/8/layout/process4"/>
    <dgm:cxn modelId="{C508E947-D737-4359-860F-0DBA3B8B4DA2}" type="presParOf" srcId="{A7867AF6-0477-4EEB-95B0-1E544137DEED}" destId="{D4EDC1D1-F547-47C2-86D0-B7236D6DBA96}" srcOrd="0" destOrd="0" presId="urn:microsoft.com/office/officeart/2005/8/layout/process4"/>
    <dgm:cxn modelId="{FB2720A0-7CF0-45C0-B7EC-267C70CE1E22}" type="presParOf" srcId="{A7867AF6-0477-4EEB-95B0-1E544137DEED}" destId="{9AAF9357-40A4-4494-9338-3E69B608D6EA}" srcOrd="1" destOrd="0" presId="urn:microsoft.com/office/officeart/2005/8/layout/process4"/>
    <dgm:cxn modelId="{D88C8D9A-9FB8-4111-8A78-55D5AFFD8927}" type="presParOf" srcId="{A7867AF6-0477-4EEB-95B0-1E544137DEED}" destId="{6BC9BDC6-9671-47DC-9F1A-9D7111AB6F98}" srcOrd="2" destOrd="0" presId="urn:microsoft.com/office/officeart/2005/8/layout/process4"/>
    <dgm:cxn modelId="{1AC61B52-244D-4831-AE68-A0691DA873D8}" type="presParOf" srcId="{A7867AF6-0477-4EEB-95B0-1E544137DEED}" destId="{610161C1-ED26-4CFF-8DAE-5A920093FD77}" srcOrd="3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8F17134-6224-4312-A6EB-2B5B52788195}" type="doc">
      <dgm:prSet loTypeId="urn:microsoft.com/office/officeart/2005/8/layout/process1" loCatId="process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7B77EE4-6D4B-4051-8B26-0469762E1AA7}">
      <dgm:prSet custT="1"/>
      <dgm:spPr>
        <a:noFill/>
        <a:ln>
          <a:noFill/>
        </a:ln>
      </dgm:spPr>
      <dgm:t>
        <a:bodyPr anchor="t"/>
        <a:lstStyle/>
        <a:p>
          <a:pPr algn="l"/>
          <a:r>
            <a:rPr lang="en-AU" sz="1600" b="1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Enkontru</a:t>
          </a:r>
          <a:r>
            <a:rPr lang="en-AU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/</a:t>
          </a:r>
          <a:r>
            <a:rPr lang="en-AU" sz="1600" b="1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sorumutu</a:t>
          </a:r>
          <a:r>
            <a:rPr lang="en-AU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AU" sz="1600" b="1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Komunidade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: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Enkontru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ne’ebé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halibur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komunidade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hodi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koalia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konaba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planeamentu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no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implementasaun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PNDS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hanesan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  <a:p>
          <a:pPr algn="l"/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1.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Sosializasaun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Suku no Aldeia.</a:t>
          </a:r>
        </a:p>
        <a:p>
          <a:pPr algn="l"/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2.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Determinasaun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prioridade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  <a:p>
          <a:pPr algn="l"/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3.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Mobiliza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traballadór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(á), </a:t>
          </a:r>
        </a:p>
        <a:p>
          <a:pPr algn="l"/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4.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Enkontru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aprovizionamentu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  <a:p>
          <a:pPr algn="l"/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5. SRD, SRI no </a:t>
          </a:r>
        </a:p>
        <a:p>
          <a:pPr algn="l"/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6. Harii GMF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ba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Sistema bee moos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husi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projetu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PNDS anterior no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mos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atual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en-US" sz="16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538A524-8333-4FBA-97BD-F3C3742D97B3}" type="parTrans" cxnId="{B4DCA644-717F-4ED5-9319-821F9851BC8F}">
      <dgm:prSet/>
      <dgm:spPr/>
      <dgm:t>
        <a:bodyPr/>
        <a:lstStyle/>
        <a:p>
          <a:endParaRPr lang="en-US" sz="1600">
            <a:latin typeface="Abadi" panose="020B0604020104020204" pitchFamily="34" charset="0"/>
          </a:endParaRPr>
        </a:p>
      </dgm:t>
    </dgm:pt>
    <dgm:pt modelId="{93BDF7CB-C30F-449D-BD57-3860E9D048CC}" type="sibTrans" cxnId="{B4DCA644-717F-4ED5-9319-821F9851BC8F}">
      <dgm:prSet custT="1"/>
      <dgm:spPr>
        <a:noFill/>
        <a:ln>
          <a:noFill/>
        </a:ln>
      </dgm:spPr>
      <dgm:t>
        <a:bodyPr/>
        <a:lstStyle/>
        <a:p>
          <a:pPr algn="l"/>
          <a:endParaRPr lang="en-US" sz="16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0D9015B-2A5C-42F7-BD17-8B9C56980734}">
      <dgm:prSet custT="1"/>
      <dgm:spPr>
        <a:noFill/>
        <a:ln>
          <a:noFill/>
        </a:ln>
      </dgm:spPr>
      <dgm:t>
        <a:bodyPr anchor="t"/>
        <a:lstStyle/>
        <a:p>
          <a:pPr marL="0"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600" b="1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Formasaun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: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Atividade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sira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ne’ebé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atu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hasa'e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ES-PNDS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nia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kapasidade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hanesan</a:t>
          </a:r>
          <a:endParaRPr lang="en-AU" sz="16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1.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Treinamentu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sira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módulu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PNDS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nian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</a:t>
          </a:r>
        </a:p>
        <a:p>
          <a:pPr marL="0"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2.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Atividade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suku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vizita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malu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iha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Munisípiu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laran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ne’ebé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iha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ligasaun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ho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implementasaun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PNDS </a:t>
          </a:r>
        </a:p>
        <a:p>
          <a:pPr marL="0"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3.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Inklui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formasaun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ba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grupu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O&amp;M,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exemplu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Treinamentu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ba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membru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GMF</a:t>
          </a:r>
          <a:endParaRPr lang="en-US" sz="16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82A3330-C7AD-40CB-8C2E-1C465F75E909}" type="parTrans" cxnId="{A4F77AA3-A43B-4651-A230-20303DEE32C0}">
      <dgm:prSet/>
      <dgm:spPr/>
      <dgm:t>
        <a:bodyPr/>
        <a:lstStyle/>
        <a:p>
          <a:endParaRPr lang="en-US" sz="1600">
            <a:latin typeface="Abadi" panose="020B0604020104020204" pitchFamily="34" charset="0"/>
          </a:endParaRPr>
        </a:p>
      </dgm:t>
    </dgm:pt>
    <dgm:pt modelId="{A115C190-9CF2-490A-9BA7-C4C101CADE1D}" type="sibTrans" cxnId="{A4F77AA3-A43B-4651-A230-20303DEE32C0}">
      <dgm:prSet custT="1"/>
      <dgm:spPr>
        <a:noFill/>
        <a:ln>
          <a:noFill/>
        </a:ln>
      </dgm:spPr>
      <dgm:t>
        <a:bodyPr/>
        <a:lstStyle/>
        <a:p>
          <a:pPr algn="l"/>
          <a:endParaRPr lang="en-US" sz="16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A23B81F-BF54-469C-B649-46D31FC42828}">
      <dgm:prSet custT="1"/>
      <dgm:spPr>
        <a:noFill/>
        <a:ln>
          <a:noFill/>
        </a:ln>
      </dgm:spPr>
      <dgm:t>
        <a:bodyPr anchor="t"/>
        <a:lstStyle/>
        <a:p>
          <a:pPr algn="l"/>
          <a:r>
            <a:rPr lang="en-AU" sz="1600" b="1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Insentivu</a:t>
          </a:r>
          <a:r>
            <a:rPr lang="en-AU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ES-PNDS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: </a:t>
          </a:r>
        </a:p>
        <a:p>
          <a:pPr algn="l"/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1.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Estrutura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Suku PNDS (ES-PNDS) sei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simu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insentivu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tuir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progresu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(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rezultadu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)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servisu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bazeia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ba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etapa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implementasaun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nu’udar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kompensasaun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ba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tempu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ne'ebé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sira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servisu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voluntáriu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iha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PNDS. </a:t>
          </a:r>
        </a:p>
        <a:p>
          <a:pPr algn="l"/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2.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Pagamentu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insentivu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sei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selu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de’it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ba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membru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ES-PNDS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ne'ebé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ativu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</a:p>
        <a:p>
          <a:pPr algn="l"/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3.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Konsellu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Suku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mak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nudar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ES-PNDS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bele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hetan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insentivu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husi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PNDS </a:t>
          </a:r>
        </a:p>
        <a:p>
          <a:pPr algn="l"/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4.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Oficial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finansas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Suku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mak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nudar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ES-PNDS la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bele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hetan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insentivu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husi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PNDS</a:t>
          </a:r>
        </a:p>
        <a:p>
          <a:pPr algn="l"/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5. Montante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insentivu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ba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kada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membru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ES-PNDS,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deskreve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detallu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iha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Manuál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Jestaun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Finanseiru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Komunidade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PNDS.</a:t>
          </a:r>
          <a:endParaRPr lang="en-US" sz="16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l"/>
          <a:endParaRPr lang="en-US" sz="16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A6D693C-3634-4094-AC0D-D12F3086C5BD}" type="parTrans" cxnId="{AD9B68D2-E6C7-47C3-8904-D9A3BE938E17}">
      <dgm:prSet/>
      <dgm:spPr/>
      <dgm:t>
        <a:bodyPr/>
        <a:lstStyle/>
        <a:p>
          <a:endParaRPr lang="en-US" sz="1600">
            <a:latin typeface="Abadi" panose="020B0604020104020204" pitchFamily="34" charset="0"/>
          </a:endParaRPr>
        </a:p>
      </dgm:t>
    </dgm:pt>
    <dgm:pt modelId="{397A97F8-8096-4890-8F3A-3AD4717B9A64}" type="sibTrans" cxnId="{AD9B68D2-E6C7-47C3-8904-D9A3BE938E17}">
      <dgm:prSet custT="1"/>
      <dgm:spPr>
        <a:noFill/>
        <a:ln>
          <a:noFill/>
        </a:ln>
      </dgm:spPr>
      <dgm:t>
        <a:bodyPr/>
        <a:lstStyle/>
        <a:p>
          <a:pPr algn="l"/>
          <a:endParaRPr lang="en-US" sz="16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C1F016A-D406-40E8-B906-684A5CC93E76}">
      <dgm:prSet custT="1"/>
      <dgm:spPr>
        <a:noFill/>
        <a:ln>
          <a:noFill/>
        </a:ln>
      </dgm:spPr>
      <dgm:t>
        <a:bodyPr anchor="t"/>
        <a:lstStyle/>
        <a:p>
          <a:pPr algn="l"/>
          <a:r>
            <a:rPr lang="en-US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Kustu </a:t>
          </a:r>
          <a:r>
            <a:rPr lang="en-US" sz="1600" b="1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Administrasaun</a:t>
          </a:r>
          <a:r>
            <a:rPr lang="en-US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: 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Atu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kobre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kustu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sira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relasiona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ho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  <a:p>
          <a:pPr algn="l"/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1. Transporte no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alojamentu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ba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membru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ES-PNDS.</a:t>
          </a:r>
        </a:p>
        <a:p>
          <a:pPr algn="l"/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2. Sosa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estasionariu</a:t>
          </a:r>
          <a:endParaRPr lang="en-AU" sz="16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l"/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3. Kustu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komunikasaun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/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pulsa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  <a:p>
          <a:pPr algn="l"/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4.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Levantamentus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dadus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no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survei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Jilid POI</a:t>
          </a:r>
        </a:p>
        <a:p>
          <a:pPr algn="l"/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5. Seluk tan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ne’ebé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iha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ligasaun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ho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administrasaun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ba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implementasaun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PNDS.</a:t>
          </a:r>
        </a:p>
        <a:p>
          <a:pPr algn="l"/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6.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Ofisial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finansas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suku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nudar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ES-PNDS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bele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hetan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kustu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nu. 1 &amp; 3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temi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iha</a:t>
          </a:r>
          <a:r>
            <a: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AU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leten</a:t>
          </a:r>
          <a:endParaRPr lang="en-AU" sz="16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l"/>
          <a:endParaRPr lang="en-AU" sz="16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CD3E280-2EFD-425F-A044-6CCF24457D71}" type="parTrans" cxnId="{AFCC9431-857C-4BD0-B5E3-410CB9CC91C5}">
      <dgm:prSet/>
      <dgm:spPr/>
      <dgm:t>
        <a:bodyPr/>
        <a:lstStyle/>
        <a:p>
          <a:endParaRPr lang="en-US" sz="1600">
            <a:latin typeface="Abadi" panose="020B0604020104020204" pitchFamily="34" charset="0"/>
          </a:endParaRPr>
        </a:p>
      </dgm:t>
    </dgm:pt>
    <dgm:pt modelId="{708D179D-D2FF-44FB-99A6-32D7D60B7564}" type="sibTrans" cxnId="{AFCC9431-857C-4BD0-B5E3-410CB9CC91C5}">
      <dgm:prSet/>
      <dgm:spPr/>
      <dgm:t>
        <a:bodyPr/>
        <a:lstStyle/>
        <a:p>
          <a:endParaRPr lang="en-US" sz="1600">
            <a:latin typeface="Abadi" panose="020B0604020104020204" pitchFamily="34" charset="0"/>
          </a:endParaRPr>
        </a:p>
      </dgm:t>
    </dgm:pt>
    <dgm:pt modelId="{D36D2582-56E4-40B1-86B3-A193E87D76A4}" type="pres">
      <dgm:prSet presAssocID="{C8F17134-6224-4312-A6EB-2B5B5278819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1290550-0CB7-4492-A49B-64F15CBAD754}" type="pres">
      <dgm:prSet presAssocID="{57B77EE4-6D4B-4051-8B26-0469762E1AA7}" presName="node" presStyleLbl="node1" presStyleIdx="0" presStyleCnt="4" custScaleX="205623" custScaleY="131504" custLinFactNeighborX="53569" custLinFactNeighborY="423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B3A589A-70A3-4074-AE24-1A99BAD83666}" type="pres">
      <dgm:prSet presAssocID="{93BDF7CB-C30F-449D-BD57-3860E9D048CC}" presName="sibTrans" presStyleLbl="sibTrans2D1" presStyleIdx="0" presStyleCnt="3" custScaleX="120591" custLinFactNeighborX="19680"/>
      <dgm:spPr/>
      <dgm:t>
        <a:bodyPr/>
        <a:lstStyle/>
        <a:p>
          <a:endParaRPr lang="en-US"/>
        </a:p>
      </dgm:t>
    </dgm:pt>
    <dgm:pt modelId="{990FA2FA-B1CF-4AD6-9300-85262742862F}" type="pres">
      <dgm:prSet presAssocID="{93BDF7CB-C30F-449D-BD57-3860E9D048CC}" presName="connectorText" presStyleLbl="sibTrans2D1" presStyleIdx="0" presStyleCnt="3"/>
      <dgm:spPr/>
      <dgm:t>
        <a:bodyPr/>
        <a:lstStyle/>
        <a:p>
          <a:endParaRPr lang="en-US"/>
        </a:p>
      </dgm:t>
    </dgm:pt>
    <dgm:pt modelId="{3D9359E5-5918-4D93-B7AC-A97D01F8E136}" type="pres">
      <dgm:prSet presAssocID="{90D9015B-2A5C-42F7-BD17-8B9C56980734}" presName="node" presStyleLbl="node1" presStyleIdx="1" presStyleCnt="4" custScaleX="197717" custScaleY="131504" custLinFactNeighborX="2916" custLinFactNeighborY="423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10FB9B-66F3-4EE8-B069-56478A24AEE6}" type="pres">
      <dgm:prSet presAssocID="{A115C190-9CF2-490A-9BA7-C4C101CADE1D}" presName="sibTrans" presStyleLbl="sibTrans2D1" presStyleIdx="1" presStyleCnt="3" custScaleX="18347" custLinFactNeighborX="-85429"/>
      <dgm:spPr/>
      <dgm:t>
        <a:bodyPr/>
        <a:lstStyle/>
        <a:p>
          <a:endParaRPr lang="en-US"/>
        </a:p>
      </dgm:t>
    </dgm:pt>
    <dgm:pt modelId="{787725CA-F1A2-407E-885B-5B6858DB289F}" type="pres">
      <dgm:prSet presAssocID="{A115C190-9CF2-490A-9BA7-C4C101CADE1D}" presName="connectorText" presStyleLbl="sibTrans2D1" presStyleIdx="1" presStyleCnt="3"/>
      <dgm:spPr/>
      <dgm:t>
        <a:bodyPr/>
        <a:lstStyle/>
        <a:p>
          <a:endParaRPr lang="en-US"/>
        </a:p>
      </dgm:t>
    </dgm:pt>
    <dgm:pt modelId="{7CD124AB-E11C-40F9-A6AC-B770BA6AE552}" type="pres">
      <dgm:prSet presAssocID="{6A23B81F-BF54-469C-B649-46D31FC42828}" presName="node" presStyleLbl="node1" presStyleIdx="2" presStyleCnt="4" custScaleX="189206" custScaleY="131092" custLinFactX="181775" custLinFactNeighborX="200000" custLinFactNeighborY="34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FE6985-D34C-4938-B66C-41989820E539}" type="pres">
      <dgm:prSet presAssocID="{397A97F8-8096-4890-8F3A-3AD4717B9A64}" presName="sibTrans" presStyleLbl="sibTrans2D1" presStyleIdx="2" presStyleCnt="3" custAng="10795802" custScaleX="205030" custScaleY="102796" custLinFactNeighborX="11207"/>
      <dgm:spPr/>
      <dgm:t>
        <a:bodyPr/>
        <a:lstStyle/>
        <a:p>
          <a:endParaRPr lang="en-US"/>
        </a:p>
      </dgm:t>
    </dgm:pt>
    <dgm:pt modelId="{4B888B0C-F646-4FF6-9088-EEDFD7EF1D43}" type="pres">
      <dgm:prSet presAssocID="{397A97F8-8096-4890-8F3A-3AD4717B9A64}" presName="connectorText" presStyleLbl="sibTrans2D1" presStyleIdx="2" presStyleCnt="3"/>
      <dgm:spPr/>
      <dgm:t>
        <a:bodyPr/>
        <a:lstStyle/>
        <a:p>
          <a:endParaRPr lang="en-US"/>
        </a:p>
      </dgm:t>
    </dgm:pt>
    <dgm:pt modelId="{37CE5A2B-A914-4241-B24F-8BD69DEDBBF6}" type="pres">
      <dgm:prSet presAssocID="{6C1F016A-D406-40E8-B906-684A5CC93E76}" presName="node" presStyleLbl="node1" presStyleIdx="3" presStyleCnt="4" custScaleX="209581" custScaleY="131504" custLinFactX="-200000" custLinFactNeighborX="-210519" custLinFactNeighborY="-1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2416E92-2520-454B-AD35-4DE7D5A3C291}" type="presOf" srcId="{6A23B81F-BF54-469C-B649-46D31FC42828}" destId="{7CD124AB-E11C-40F9-A6AC-B770BA6AE552}" srcOrd="0" destOrd="0" presId="urn:microsoft.com/office/officeart/2005/8/layout/process1"/>
    <dgm:cxn modelId="{51557AAD-92E8-4FCF-91AA-C56B4C825B09}" type="presOf" srcId="{90D9015B-2A5C-42F7-BD17-8B9C56980734}" destId="{3D9359E5-5918-4D93-B7AC-A97D01F8E136}" srcOrd="0" destOrd="0" presId="urn:microsoft.com/office/officeart/2005/8/layout/process1"/>
    <dgm:cxn modelId="{D0A6A5DF-4CEA-44DB-B8DF-E2F658B13DBC}" type="presOf" srcId="{A115C190-9CF2-490A-9BA7-C4C101CADE1D}" destId="{787725CA-F1A2-407E-885B-5B6858DB289F}" srcOrd="1" destOrd="0" presId="urn:microsoft.com/office/officeart/2005/8/layout/process1"/>
    <dgm:cxn modelId="{AD9B68D2-E6C7-47C3-8904-D9A3BE938E17}" srcId="{C8F17134-6224-4312-A6EB-2B5B52788195}" destId="{6A23B81F-BF54-469C-B649-46D31FC42828}" srcOrd="2" destOrd="0" parTransId="{0A6D693C-3634-4094-AC0D-D12F3086C5BD}" sibTransId="{397A97F8-8096-4890-8F3A-3AD4717B9A64}"/>
    <dgm:cxn modelId="{F9A4F92A-44B7-4D2D-B99B-02A52B5A93E5}" type="presOf" srcId="{6C1F016A-D406-40E8-B906-684A5CC93E76}" destId="{37CE5A2B-A914-4241-B24F-8BD69DEDBBF6}" srcOrd="0" destOrd="0" presId="urn:microsoft.com/office/officeart/2005/8/layout/process1"/>
    <dgm:cxn modelId="{86ECF370-CE0A-42DD-8653-1FF18ED55159}" type="presOf" srcId="{397A97F8-8096-4890-8F3A-3AD4717B9A64}" destId="{4B888B0C-F646-4FF6-9088-EEDFD7EF1D43}" srcOrd="1" destOrd="0" presId="urn:microsoft.com/office/officeart/2005/8/layout/process1"/>
    <dgm:cxn modelId="{5F2B1280-1C26-425B-84B2-C88DEF32AE8E}" type="presOf" srcId="{93BDF7CB-C30F-449D-BD57-3860E9D048CC}" destId="{990FA2FA-B1CF-4AD6-9300-85262742862F}" srcOrd="1" destOrd="0" presId="urn:microsoft.com/office/officeart/2005/8/layout/process1"/>
    <dgm:cxn modelId="{A4F77AA3-A43B-4651-A230-20303DEE32C0}" srcId="{C8F17134-6224-4312-A6EB-2B5B52788195}" destId="{90D9015B-2A5C-42F7-BD17-8B9C56980734}" srcOrd="1" destOrd="0" parTransId="{382A3330-C7AD-40CB-8C2E-1C465F75E909}" sibTransId="{A115C190-9CF2-490A-9BA7-C4C101CADE1D}"/>
    <dgm:cxn modelId="{C924F860-8B75-4985-AA46-1CBAFFF7022E}" type="presOf" srcId="{A115C190-9CF2-490A-9BA7-C4C101CADE1D}" destId="{0610FB9B-66F3-4EE8-B069-56478A24AEE6}" srcOrd="0" destOrd="0" presId="urn:microsoft.com/office/officeart/2005/8/layout/process1"/>
    <dgm:cxn modelId="{AFCC9431-857C-4BD0-B5E3-410CB9CC91C5}" srcId="{C8F17134-6224-4312-A6EB-2B5B52788195}" destId="{6C1F016A-D406-40E8-B906-684A5CC93E76}" srcOrd="3" destOrd="0" parTransId="{3CD3E280-2EFD-425F-A044-6CCF24457D71}" sibTransId="{708D179D-D2FF-44FB-99A6-32D7D60B7564}"/>
    <dgm:cxn modelId="{4D43A717-1BD6-40AE-B6D5-0AC52B146D79}" type="presOf" srcId="{93BDF7CB-C30F-449D-BD57-3860E9D048CC}" destId="{BB3A589A-70A3-4074-AE24-1A99BAD83666}" srcOrd="0" destOrd="0" presId="urn:microsoft.com/office/officeart/2005/8/layout/process1"/>
    <dgm:cxn modelId="{F4D0281D-12D6-4865-AB41-E6159B763F03}" type="presOf" srcId="{C8F17134-6224-4312-A6EB-2B5B52788195}" destId="{D36D2582-56E4-40B1-86B3-A193E87D76A4}" srcOrd="0" destOrd="0" presId="urn:microsoft.com/office/officeart/2005/8/layout/process1"/>
    <dgm:cxn modelId="{B4DCA644-717F-4ED5-9319-821F9851BC8F}" srcId="{C8F17134-6224-4312-A6EB-2B5B52788195}" destId="{57B77EE4-6D4B-4051-8B26-0469762E1AA7}" srcOrd="0" destOrd="0" parTransId="{C538A524-8333-4FBA-97BD-F3C3742D97B3}" sibTransId="{93BDF7CB-C30F-449D-BD57-3860E9D048CC}"/>
    <dgm:cxn modelId="{7A3522B6-F6A8-42B9-8FB5-0EAD87F4D13A}" type="presOf" srcId="{57B77EE4-6D4B-4051-8B26-0469762E1AA7}" destId="{91290550-0CB7-4492-A49B-64F15CBAD754}" srcOrd="0" destOrd="0" presId="urn:microsoft.com/office/officeart/2005/8/layout/process1"/>
    <dgm:cxn modelId="{7F471A33-E9ED-4AFC-B43E-AFCFA96950D3}" type="presOf" srcId="{397A97F8-8096-4890-8F3A-3AD4717B9A64}" destId="{6AFE6985-D34C-4938-B66C-41989820E539}" srcOrd="0" destOrd="0" presId="urn:microsoft.com/office/officeart/2005/8/layout/process1"/>
    <dgm:cxn modelId="{CF0D9EC8-B093-4E26-B6FB-AE3049D6D680}" type="presParOf" srcId="{D36D2582-56E4-40B1-86B3-A193E87D76A4}" destId="{91290550-0CB7-4492-A49B-64F15CBAD754}" srcOrd="0" destOrd="0" presId="urn:microsoft.com/office/officeart/2005/8/layout/process1"/>
    <dgm:cxn modelId="{8724F911-9C34-455A-8922-F5119D96EBDD}" type="presParOf" srcId="{D36D2582-56E4-40B1-86B3-A193E87D76A4}" destId="{BB3A589A-70A3-4074-AE24-1A99BAD83666}" srcOrd="1" destOrd="0" presId="urn:microsoft.com/office/officeart/2005/8/layout/process1"/>
    <dgm:cxn modelId="{8B8AD871-5463-40FB-AFA4-97092D06F601}" type="presParOf" srcId="{BB3A589A-70A3-4074-AE24-1A99BAD83666}" destId="{990FA2FA-B1CF-4AD6-9300-85262742862F}" srcOrd="0" destOrd="0" presId="urn:microsoft.com/office/officeart/2005/8/layout/process1"/>
    <dgm:cxn modelId="{B6E792BC-AF5C-44A4-9524-9BA4CCA200E1}" type="presParOf" srcId="{D36D2582-56E4-40B1-86B3-A193E87D76A4}" destId="{3D9359E5-5918-4D93-B7AC-A97D01F8E136}" srcOrd="2" destOrd="0" presId="urn:microsoft.com/office/officeart/2005/8/layout/process1"/>
    <dgm:cxn modelId="{E965F8D1-1B9C-4EF4-A292-113C41312CF3}" type="presParOf" srcId="{D36D2582-56E4-40B1-86B3-A193E87D76A4}" destId="{0610FB9B-66F3-4EE8-B069-56478A24AEE6}" srcOrd="3" destOrd="0" presId="urn:microsoft.com/office/officeart/2005/8/layout/process1"/>
    <dgm:cxn modelId="{179CAFFF-1556-4324-A807-FA17820CC94A}" type="presParOf" srcId="{0610FB9B-66F3-4EE8-B069-56478A24AEE6}" destId="{787725CA-F1A2-407E-885B-5B6858DB289F}" srcOrd="0" destOrd="0" presId="urn:microsoft.com/office/officeart/2005/8/layout/process1"/>
    <dgm:cxn modelId="{BA31B4E0-7462-4821-9186-3017D5219624}" type="presParOf" srcId="{D36D2582-56E4-40B1-86B3-A193E87D76A4}" destId="{7CD124AB-E11C-40F9-A6AC-B770BA6AE552}" srcOrd="4" destOrd="0" presId="urn:microsoft.com/office/officeart/2005/8/layout/process1"/>
    <dgm:cxn modelId="{DC8C3E00-A855-4033-B52C-E11752148F71}" type="presParOf" srcId="{D36D2582-56E4-40B1-86B3-A193E87D76A4}" destId="{6AFE6985-D34C-4938-B66C-41989820E539}" srcOrd="5" destOrd="0" presId="urn:microsoft.com/office/officeart/2005/8/layout/process1"/>
    <dgm:cxn modelId="{11AF337D-EB21-4682-8203-688021296142}" type="presParOf" srcId="{6AFE6985-D34C-4938-B66C-41989820E539}" destId="{4B888B0C-F646-4FF6-9088-EEDFD7EF1D43}" srcOrd="0" destOrd="0" presId="urn:microsoft.com/office/officeart/2005/8/layout/process1"/>
    <dgm:cxn modelId="{64B80978-7BEF-46AA-894E-9598E1E1B31D}" type="presParOf" srcId="{D36D2582-56E4-40B1-86B3-A193E87D76A4}" destId="{37CE5A2B-A914-4241-B24F-8BD69DEDBBF6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5184611-4AFC-4AC7-B59D-B0026BD06DED}" type="doc">
      <dgm:prSet loTypeId="urn:microsoft.com/office/officeart/2005/8/layout/process4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E4630707-C00C-435D-A3E7-44438066B78C}">
      <dgm:prSet custT="1"/>
      <dgm:spPr/>
      <dgm:t>
        <a:bodyPr/>
        <a:lstStyle/>
        <a:p>
          <a:pPr algn="l"/>
          <a:r>
            <a:rPr lang="en-AU" sz="2000" b="1" u="sng" dirty="0" err="1">
              <a:solidFill>
                <a:schemeClr val="bg1"/>
              </a:solidFill>
              <a:latin typeface="Abadi" panose="020B0604020104020204" pitchFamily="34" charset="0"/>
            </a:rPr>
            <a:t>Fundu</a:t>
          </a:r>
          <a:r>
            <a:rPr lang="en-AU" sz="2000" b="1" u="sng" dirty="0">
              <a:solidFill>
                <a:schemeClr val="bg1"/>
              </a:solidFill>
              <a:latin typeface="Abadi" panose="020B0604020104020204" pitchFamily="34" charset="0"/>
            </a:rPr>
            <a:t> Infraestrutura </a:t>
          </a:r>
          <a:r>
            <a:rPr lang="en-AU" sz="2000" b="1" u="sng" dirty="0" err="1">
              <a:solidFill>
                <a:schemeClr val="bg1"/>
              </a:solidFill>
              <a:latin typeface="Abadi" panose="020B0604020104020204" pitchFamily="34" charset="0"/>
            </a:rPr>
            <a:t>utiliza</a:t>
          </a:r>
          <a:r>
            <a:rPr lang="en-AU" sz="2000" b="1" u="sng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AU" sz="2000" b="1" u="sng" dirty="0" err="1">
              <a:solidFill>
                <a:schemeClr val="bg1"/>
              </a:solidFill>
              <a:latin typeface="Abadi" panose="020B0604020104020204" pitchFamily="34" charset="0"/>
            </a:rPr>
            <a:t>ba</a:t>
          </a:r>
          <a:r>
            <a:rPr lang="en-AU" sz="2000" b="1" dirty="0">
              <a:solidFill>
                <a:schemeClr val="bg1"/>
              </a:solidFill>
              <a:latin typeface="Abadi" panose="020B0604020104020204" pitchFamily="34" charset="0"/>
            </a:rPr>
            <a:t>:</a:t>
          </a:r>
          <a:endParaRPr lang="en-US" sz="2000" b="1" dirty="0">
            <a:solidFill>
              <a:schemeClr val="bg1"/>
            </a:solidFill>
            <a:latin typeface="Abadi" panose="020B0604020104020204" pitchFamily="34" charset="0"/>
          </a:endParaRPr>
        </a:p>
      </dgm:t>
    </dgm:pt>
    <dgm:pt modelId="{21DB83D1-4B39-4DDA-826B-1B34552B374D}" type="parTrans" cxnId="{AD16D8EA-ECE3-4C8C-B1E5-4684F5F144B2}">
      <dgm:prSet/>
      <dgm:spPr/>
      <dgm:t>
        <a:bodyPr/>
        <a:lstStyle/>
        <a:p>
          <a:pPr algn="l"/>
          <a:endParaRPr lang="en-US" sz="1400">
            <a:latin typeface="Abadi" panose="020B0604020104020204" pitchFamily="34" charset="0"/>
          </a:endParaRPr>
        </a:p>
      </dgm:t>
    </dgm:pt>
    <dgm:pt modelId="{6AB7F814-476D-4964-8EDF-7CCE0E272ED4}" type="sibTrans" cxnId="{AD16D8EA-ECE3-4C8C-B1E5-4684F5F144B2}">
      <dgm:prSet/>
      <dgm:spPr/>
      <dgm:t>
        <a:bodyPr/>
        <a:lstStyle/>
        <a:p>
          <a:pPr algn="l"/>
          <a:endParaRPr lang="en-US" sz="1400">
            <a:latin typeface="Abadi" panose="020B0604020104020204" pitchFamily="34" charset="0"/>
          </a:endParaRPr>
        </a:p>
      </dgm:t>
    </dgm:pt>
    <dgm:pt modelId="{B5DEACB0-5B3D-45C2-805D-ECD5CD14F85F}">
      <dgm:prSet custT="1"/>
      <dgm:spPr>
        <a:ln w="57150"/>
      </dgm:spPr>
      <dgm:t>
        <a:bodyPr/>
        <a:lstStyle/>
        <a:p>
          <a:pPr algn="ctr"/>
          <a:r>
            <a:rPr lang="en-AU" sz="1800" b="0" dirty="0" err="1">
              <a:latin typeface="Abadi" panose="020B0604020104020204" pitchFamily="34" charset="0"/>
            </a:rPr>
            <a:t>Materiál</a:t>
          </a:r>
          <a:r>
            <a:rPr lang="en-AU" sz="1800" b="0" dirty="0">
              <a:latin typeface="Abadi" panose="020B0604020104020204" pitchFamily="34" charset="0"/>
            </a:rPr>
            <a:t> </a:t>
          </a:r>
          <a:r>
            <a:rPr lang="en-AU" sz="1800" b="0" dirty="0" err="1">
              <a:latin typeface="Abadi" panose="020B0604020104020204" pitchFamily="34" charset="0"/>
            </a:rPr>
            <a:t>fábrikadu</a:t>
          </a:r>
          <a:r>
            <a:rPr lang="en-AU" sz="1800" b="0" dirty="0">
              <a:latin typeface="Abadi" panose="020B0604020104020204" pitchFamily="34" charset="0"/>
            </a:rPr>
            <a:t> </a:t>
          </a:r>
          <a:endParaRPr lang="en-US" sz="1800" b="0" dirty="0">
            <a:latin typeface="Abadi" panose="020B0604020104020204" pitchFamily="34" charset="0"/>
          </a:endParaRPr>
        </a:p>
      </dgm:t>
    </dgm:pt>
    <dgm:pt modelId="{BEEEB107-2AB0-4E24-94AE-B0D7E787B6D6}" type="parTrans" cxnId="{1FBCD76C-218A-4CB3-858F-F664FA8584E0}">
      <dgm:prSet/>
      <dgm:spPr/>
      <dgm:t>
        <a:bodyPr/>
        <a:lstStyle/>
        <a:p>
          <a:pPr algn="l"/>
          <a:endParaRPr lang="en-US" sz="1400">
            <a:latin typeface="Abadi" panose="020B0604020104020204" pitchFamily="34" charset="0"/>
          </a:endParaRPr>
        </a:p>
      </dgm:t>
    </dgm:pt>
    <dgm:pt modelId="{A6985759-C170-4742-BC80-9FE1020887D4}" type="sibTrans" cxnId="{1FBCD76C-218A-4CB3-858F-F664FA8584E0}">
      <dgm:prSet/>
      <dgm:spPr/>
      <dgm:t>
        <a:bodyPr/>
        <a:lstStyle/>
        <a:p>
          <a:pPr algn="l"/>
          <a:endParaRPr lang="en-US" sz="1400">
            <a:latin typeface="Abadi" panose="020B0604020104020204" pitchFamily="34" charset="0"/>
          </a:endParaRPr>
        </a:p>
      </dgm:t>
    </dgm:pt>
    <dgm:pt modelId="{414E6023-89CC-4DFD-AF55-F7800175220F}">
      <dgm:prSet custT="1"/>
      <dgm:spPr>
        <a:ln w="57150"/>
      </dgm:spPr>
      <dgm:t>
        <a:bodyPr/>
        <a:lstStyle/>
        <a:p>
          <a:pPr algn="ctr"/>
          <a:r>
            <a:rPr lang="en-AU" sz="1800" b="0" dirty="0" err="1">
              <a:latin typeface="Abadi" panose="020B0604020104020204" pitchFamily="34" charset="0"/>
            </a:rPr>
            <a:t>Materiál</a:t>
          </a:r>
          <a:r>
            <a:rPr lang="en-AU" sz="1800" b="0" dirty="0">
              <a:latin typeface="Abadi" panose="020B0604020104020204" pitchFamily="34" charset="0"/>
            </a:rPr>
            <a:t> non-</a:t>
          </a:r>
          <a:r>
            <a:rPr lang="en-AU" sz="1800" b="0" dirty="0" err="1">
              <a:latin typeface="Abadi" panose="020B0604020104020204" pitchFamily="34" charset="0"/>
            </a:rPr>
            <a:t>fábrikadu</a:t>
          </a:r>
          <a:r>
            <a:rPr lang="en-AU" sz="1800" b="0" dirty="0">
              <a:latin typeface="Abadi" panose="020B0604020104020204" pitchFamily="34" charset="0"/>
            </a:rPr>
            <a:t> </a:t>
          </a:r>
          <a:endParaRPr lang="en-US" sz="1800" b="0" dirty="0">
            <a:latin typeface="Abadi" panose="020B0604020104020204" pitchFamily="34" charset="0"/>
          </a:endParaRPr>
        </a:p>
      </dgm:t>
    </dgm:pt>
    <dgm:pt modelId="{1291D7E3-D8CB-4B8A-9FC8-9C13C6E2DFD1}" type="parTrans" cxnId="{F995EB59-8688-430D-A03C-9C381A5B67BA}">
      <dgm:prSet/>
      <dgm:spPr/>
      <dgm:t>
        <a:bodyPr/>
        <a:lstStyle/>
        <a:p>
          <a:pPr algn="l"/>
          <a:endParaRPr lang="en-US" sz="1400">
            <a:latin typeface="Abadi" panose="020B0604020104020204" pitchFamily="34" charset="0"/>
          </a:endParaRPr>
        </a:p>
      </dgm:t>
    </dgm:pt>
    <dgm:pt modelId="{B952CEC3-EA4C-4B36-91A0-C67DBBA5968E}" type="sibTrans" cxnId="{F995EB59-8688-430D-A03C-9C381A5B67BA}">
      <dgm:prSet/>
      <dgm:spPr/>
      <dgm:t>
        <a:bodyPr/>
        <a:lstStyle/>
        <a:p>
          <a:pPr algn="l"/>
          <a:endParaRPr lang="en-US" sz="1400">
            <a:latin typeface="Abadi" panose="020B0604020104020204" pitchFamily="34" charset="0"/>
          </a:endParaRPr>
        </a:p>
      </dgm:t>
    </dgm:pt>
    <dgm:pt modelId="{F3299AD9-853D-4682-B46A-B994B037C750}">
      <dgm:prSet custT="1"/>
      <dgm:spPr>
        <a:ln w="38100"/>
      </dgm:spPr>
      <dgm:t>
        <a:bodyPr/>
        <a:lstStyle/>
        <a:p>
          <a:pPr algn="ctr"/>
          <a:r>
            <a:rPr lang="en-AU" sz="1800" b="0" dirty="0" err="1">
              <a:latin typeface="Abadi" panose="020B0604020104020204" pitchFamily="34" charset="0"/>
            </a:rPr>
            <a:t>Servisu</a:t>
          </a:r>
          <a:r>
            <a:rPr lang="en-AU" sz="1800" b="0" dirty="0">
              <a:latin typeface="Abadi" panose="020B0604020104020204" pitchFamily="34" charset="0"/>
            </a:rPr>
            <a:t> </a:t>
          </a:r>
          <a:r>
            <a:rPr lang="en-AU" sz="1800" b="0" dirty="0" err="1">
              <a:latin typeface="Abadi" panose="020B0604020104020204" pitchFamily="34" charset="0"/>
            </a:rPr>
            <a:t>espesífiku</a:t>
          </a:r>
          <a:endParaRPr lang="en-US" sz="1800" b="0" dirty="0">
            <a:latin typeface="Abadi" panose="020B0604020104020204" pitchFamily="34" charset="0"/>
          </a:endParaRPr>
        </a:p>
      </dgm:t>
    </dgm:pt>
    <dgm:pt modelId="{4EB49532-7BB4-4C27-8B74-084751476E99}" type="parTrans" cxnId="{7435B7A1-810E-4C96-A6F7-263EF6D74A5C}">
      <dgm:prSet/>
      <dgm:spPr/>
      <dgm:t>
        <a:bodyPr/>
        <a:lstStyle/>
        <a:p>
          <a:pPr algn="l"/>
          <a:endParaRPr lang="en-US" sz="1400">
            <a:latin typeface="Abadi" panose="020B0604020104020204" pitchFamily="34" charset="0"/>
          </a:endParaRPr>
        </a:p>
      </dgm:t>
    </dgm:pt>
    <dgm:pt modelId="{FB332EE4-1707-42DD-9F6B-49C1E029062E}" type="sibTrans" cxnId="{7435B7A1-810E-4C96-A6F7-263EF6D74A5C}">
      <dgm:prSet/>
      <dgm:spPr/>
      <dgm:t>
        <a:bodyPr/>
        <a:lstStyle/>
        <a:p>
          <a:pPr algn="l"/>
          <a:endParaRPr lang="en-US" sz="1400">
            <a:latin typeface="Abadi" panose="020B0604020104020204" pitchFamily="34" charset="0"/>
          </a:endParaRPr>
        </a:p>
      </dgm:t>
    </dgm:pt>
    <dgm:pt modelId="{3DE8D912-90E1-48B5-AED5-BB28871CFAE2}">
      <dgm:prSet custT="1"/>
      <dgm:spPr>
        <a:ln w="38100"/>
      </dgm:spPr>
      <dgm:t>
        <a:bodyPr/>
        <a:lstStyle/>
        <a:p>
          <a:pPr algn="ctr"/>
          <a:r>
            <a:rPr lang="en-AU" sz="1800" b="0" dirty="0" err="1">
              <a:latin typeface="Abadi" panose="020B0604020104020204" pitchFamily="34" charset="0"/>
            </a:rPr>
            <a:t>Ekipamentus</a:t>
          </a:r>
          <a:endParaRPr lang="en-US" sz="1800" b="0" dirty="0">
            <a:latin typeface="Abadi" panose="020B0604020104020204" pitchFamily="34" charset="0"/>
          </a:endParaRPr>
        </a:p>
      </dgm:t>
    </dgm:pt>
    <dgm:pt modelId="{8B88958E-28DD-460E-BA09-123DBF2511C0}" type="parTrans" cxnId="{C1C160BA-31CB-4CEB-8115-30BFC97C0605}">
      <dgm:prSet/>
      <dgm:spPr/>
      <dgm:t>
        <a:bodyPr/>
        <a:lstStyle/>
        <a:p>
          <a:pPr algn="l"/>
          <a:endParaRPr lang="en-US" sz="1400">
            <a:latin typeface="Abadi" panose="020B0604020104020204" pitchFamily="34" charset="0"/>
          </a:endParaRPr>
        </a:p>
      </dgm:t>
    </dgm:pt>
    <dgm:pt modelId="{420D2AFD-16BB-42C6-BD4A-BF6C654CEF57}" type="sibTrans" cxnId="{C1C160BA-31CB-4CEB-8115-30BFC97C0605}">
      <dgm:prSet/>
      <dgm:spPr/>
      <dgm:t>
        <a:bodyPr/>
        <a:lstStyle/>
        <a:p>
          <a:pPr algn="l"/>
          <a:endParaRPr lang="en-US" sz="1400">
            <a:latin typeface="Abadi" panose="020B0604020104020204" pitchFamily="34" charset="0"/>
          </a:endParaRPr>
        </a:p>
      </dgm:t>
    </dgm:pt>
    <dgm:pt modelId="{4B0C7B27-26DD-4E82-AF9B-C5548A081E39}">
      <dgm:prSet custT="1"/>
      <dgm:spPr>
        <a:ln w="38100"/>
      </dgm:spPr>
      <dgm:t>
        <a:bodyPr/>
        <a:lstStyle/>
        <a:p>
          <a:pPr algn="ctr"/>
          <a:r>
            <a:rPr lang="en-AU" sz="1600" b="0" dirty="0" err="1">
              <a:latin typeface="Abadi" panose="020B0604020104020204" pitchFamily="34" charset="0"/>
            </a:rPr>
            <a:t>Transportasaun</a:t>
          </a:r>
          <a:r>
            <a:rPr lang="en-AU" sz="1600" b="0" dirty="0">
              <a:latin typeface="Abadi" panose="020B0604020104020204" pitchFamily="34" charset="0"/>
            </a:rPr>
            <a:t> </a:t>
          </a:r>
          <a:endParaRPr lang="en-US" sz="1600" b="0" dirty="0">
            <a:latin typeface="Abadi" panose="020B0604020104020204" pitchFamily="34" charset="0"/>
          </a:endParaRPr>
        </a:p>
      </dgm:t>
    </dgm:pt>
    <dgm:pt modelId="{6967C8D4-3238-4B11-8676-12A910ADA3FC}" type="parTrans" cxnId="{80DA3306-6A33-4735-8781-52765B654BC3}">
      <dgm:prSet/>
      <dgm:spPr/>
      <dgm:t>
        <a:bodyPr/>
        <a:lstStyle/>
        <a:p>
          <a:pPr algn="l"/>
          <a:endParaRPr lang="en-US" sz="1400">
            <a:latin typeface="Abadi" panose="020B0604020104020204" pitchFamily="34" charset="0"/>
          </a:endParaRPr>
        </a:p>
      </dgm:t>
    </dgm:pt>
    <dgm:pt modelId="{0983FDDF-31C9-4699-9D4D-4EBE65DD2587}" type="sibTrans" cxnId="{80DA3306-6A33-4735-8781-52765B654BC3}">
      <dgm:prSet/>
      <dgm:spPr/>
      <dgm:t>
        <a:bodyPr/>
        <a:lstStyle/>
        <a:p>
          <a:pPr algn="l"/>
          <a:endParaRPr lang="en-US" sz="1400">
            <a:latin typeface="Abadi" panose="020B0604020104020204" pitchFamily="34" charset="0"/>
          </a:endParaRPr>
        </a:p>
      </dgm:t>
    </dgm:pt>
    <dgm:pt modelId="{1411F335-4E77-462C-907A-535B8FAF67E3}">
      <dgm:prSet custT="1"/>
      <dgm:spPr>
        <a:ln w="38100"/>
      </dgm:spPr>
      <dgm:t>
        <a:bodyPr/>
        <a:lstStyle/>
        <a:p>
          <a:pPr algn="ctr"/>
          <a:r>
            <a:rPr lang="en-AU" sz="1800" b="0" dirty="0" err="1">
              <a:latin typeface="Abadi" panose="020B0604020104020204" pitchFamily="34" charset="0"/>
            </a:rPr>
            <a:t>Insentivu</a:t>
          </a:r>
          <a:r>
            <a:rPr lang="en-AU" sz="1800" b="0" dirty="0">
              <a:latin typeface="Abadi" panose="020B0604020104020204" pitchFamily="34" charset="0"/>
            </a:rPr>
            <a:t> </a:t>
          </a:r>
          <a:r>
            <a:rPr lang="en-AU" sz="1800" b="0" dirty="0" err="1">
              <a:latin typeface="Abadi" panose="020B0604020104020204" pitchFamily="34" charset="0"/>
            </a:rPr>
            <a:t>traballadór</a:t>
          </a:r>
          <a:r>
            <a:rPr lang="en-AU" sz="1800" b="0" dirty="0">
              <a:latin typeface="Abadi" panose="020B0604020104020204" pitchFamily="34" charset="0"/>
            </a:rPr>
            <a:t> </a:t>
          </a:r>
          <a:endParaRPr lang="en-US" sz="1800" b="0" dirty="0">
            <a:latin typeface="Abadi" panose="020B0604020104020204" pitchFamily="34" charset="0"/>
          </a:endParaRPr>
        </a:p>
      </dgm:t>
    </dgm:pt>
    <dgm:pt modelId="{D349196F-0E42-47F3-A220-78EAA2DC2380}" type="parTrans" cxnId="{63EB1272-3138-497D-BEC7-0FBAC30232F4}">
      <dgm:prSet/>
      <dgm:spPr/>
      <dgm:t>
        <a:bodyPr/>
        <a:lstStyle/>
        <a:p>
          <a:pPr algn="l"/>
          <a:endParaRPr lang="en-US" sz="1400">
            <a:latin typeface="Abadi" panose="020B0604020104020204" pitchFamily="34" charset="0"/>
          </a:endParaRPr>
        </a:p>
      </dgm:t>
    </dgm:pt>
    <dgm:pt modelId="{F7A67C00-52BF-4ABD-B1FC-5E1760CFD596}" type="sibTrans" cxnId="{63EB1272-3138-497D-BEC7-0FBAC30232F4}">
      <dgm:prSet/>
      <dgm:spPr/>
      <dgm:t>
        <a:bodyPr/>
        <a:lstStyle/>
        <a:p>
          <a:pPr algn="l"/>
          <a:endParaRPr lang="en-US" sz="1400">
            <a:latin typeface="Abadi" panose="020B0604020104020204" pitchFamily="34" charset="0"/>
          </a:endParaRPr>
        </a:p>
      </dgm:t>
    </dgm:pt>
    <dgm:pt modelId="{E24EC104-CBED-4826-BCF0-17DEA17CD06F}">
      <dgm:prSet custT="1"/>
      <dgm:spPr>
        <a:solidFill>
          <a:schemeClr val="bg1"/>
        </a:solidFill>
        <a:ln w="57150"/>
      </dgm:spPr>
      <dgm:t>
        <a:bodyPr/>
        <a:lstStyle/>
        <a:p>
          <a:pPr algn="ctr"/>
          <a:r>
            <a:rPr lang="en-AU" sz="2000" b="0" dirty="0">
              <a:solidFill>
                <a:schemeClr val="tx1"/>
              </a:solidFill>
              <a:latin typeface="Abadi" panose="020B0604020104020204" pitchFamily="34" charset="0"/>
            </a:rPr>
            <a:t>Ba </a:t>
          </a:r>
          <a:r>
            <a:rPr lang="en-AU" sz="2000" b="0" dirty="0" err="1">
              <a:solidFill>
                <a:schemeClr val="tx1"/>
              </a:solidFill>
              <a:latin typeface="Abadi" panose="020B0604020104020204" pitchFamily="34" charset="0"/>
            </a:rPr>
            <a:t>konstrusaun</a:t>
          </a:r>
          <a:r>
            <a:rPr lang="en-AU" sz="2000" b="0" dirty="0">
              <a:solidFill>
                <a:schemeClr val="tx1"/>
              </a:solidFill>
              <a:latin typeface="Abadi" panose="020B0604020104020204" pitchFamily="34" charset="0"/>
            </a:rPr>
            <a:t>, </a:t>
          </a:r>
          <a:r>
            <a:rPr lang="en-AU" sz="2000" b="0" dirty="0" err="1">
              <a:solidFill>
                <a:schemeClr val="tx1"/>
              </a:solidFill>
              <a:latin typeface="Abadi" panose="020B0604020104020204" pitchFamily="34" charset="0"/>
            </a:rPr>
            <a:t>reabilitasaun</a:t>
          </a:r>
          <a:r>
            <a:rPr lang="en-AU" sz="2000" b="0" dirty="0">
              <a:solidFill>
                <a:schemeClr val="tx1"/>
              </a:solidFill>
              <a:latin typeface="Abadi" panose="020B0604020104020204" pitchFamily="34" charset="0"/>
            </a:rPr>
            <a:t>, </a:t>
          </a:r>
          <a:r>
            <a:rPr lang="en-AU" sz="2000" b="0" dirty="0" err="1">
              <a:solidFill>
                <a:schemeClr val="tx1"/>
              </a:solidFill>
              <a:latin typeface="Abadi" panose="020B0604020104020204" pitchFamily="34" charset="0"/>
            </a:rPr>
            <a:t>estensaun</a:t>
          </a:r>
          <a:r>
            <a:rPr lang="en-AU" sz="2000" b="0" dirty="0">
              <a:solidFill>
                <a:schemeClr val="tx1"/>
              </a:solidFill>
              <a:latin typeface="Abadi" panose="020B0604020104020204" pitchFamily="34" charset="0"/>
            </a:rPr>
            <a:t>, </a:t>
          </a:r>
          <a:r>
            <a:rPr lang="en-AU" sz="2000" b="0" dirty="0" err="1">
              <a:solidFill>
                <a:schemeClr val="tx1"/>
              </a:solidFill>
              <a:latin typeface="Abadi" panose="020B0604020104020204" pitchFamily="34" charset="0"/>
            </a:rPr>
            <a:t>konservasaun</a:t>
          </a:r>
          <a:r>
            <a:rPr lang="en-AU" sz="2000" b="0" dirty="0">
              <a:solidFill>
                <a:schemeClr val="tx1"/>
              </a:solidFill>
              <a:latin typeface="Abadi" panose="020B0604020104020204" pitchFamily="34" charset="0"/>
            </a:rPr>
            <a:t>, </a:t>
          </a:r>
          <a:r>
            <a:rPr lang="en-AU" sz="2000" b="0" dirty="0" err="1">
              <a:solidFill>
                <a:schemeClr val="tx1"/>
              </a:solidFill>
              <a:latin typeface="Abadi" panose="020B0604020104020204" pitchFamily="34" charset="0"/>
            </a:rPr>
            <a:t>manutensaun</a:t>
          </a:r>
          <a:r>
            <a:rPr lang="en-AU" sz="2000" b="0" dirty="0">
              <a:solidFill>
                <a:schemeClr val="tx1"/>
              </a:solidFill>
              <a:latin typeface="Abadi" panose="020B0604020104020204" pitchFamily="34" charset="0"/>
            </a:rPr>
            <a:t> </a:t>
          </a:r>
          <a:r>
            <a:rPr lang="en-AU" sz="2000" b="0" dirty="0" err="1">
              <a:solidFill>
                <a:schemeClr val="tx1"/>
              </a:solidFill>
              <a:latin typeface="Abadi" panose="020B0604020104020204" pitchFamily="34" charset="0"/>
            </a:rPr>
            <a:t>ka</a:t>
          </a:r>
          <a:r>
            <a:rPr lang="en-AU" sz="2000" b="0" dirty="0">
              <a:solidFill>
                <a:schemeClr val="tx1"/>
              </a:solidFill>
              <a:latin typeface="Abadi" panose="020B0604020104020204" pitchFamily="34" charset="0"/>
            </a:rPr>
            <a:t> </a:t>
          </a:r>
          <a:r>
            <a:rPr lang="en-AU" sz="2000" b="0" dirty="0" err="1">
              <a:solidFill>
                <a:schemeClr val="tx1"/>
              </a:solidFill>
              <a:latin typeface="Abadi" panose="020B0604020104020204" pitchFamily="34" charset="0"/>
            </a:rPr>
            <a:t>reparasaun</a:t>
          </a:r>
          <a:r>
            <a:rPr lang="en-AU" sz="2000" b="0" dirty="0">
              <a:solidFill>
                <a:schemeClr val="tx1"/>
              </a:solidFill>
              <a:latin typeface="Abadi" panose="020B0604020104020204" pitchFamily="34" charset="0"/>
            </a:rPr>
            <a:t> </a:t>
          </a:r>
          <a:r>
            <a:rPr lang="en-AU" sz="2000" b="0" dirty="0" err="1">
              <a:solidFill>
                <a:schemeClr val="tx1"/>
              </a:solidFill>
              <a:latin typeface="Abadi" panose="020B0604020104020204" pitchFamily="34" charset="0"/>
            </a:rPr>
            <a:t>infraestrutura</a:t>
          </a:r>
          <a:r>
            <a:rPr lang="en-AU" sz="2000" b="0" dirty="0">
              <a:solidFill>
                <a:schemeClr val="tx1"/>
              </a:solidFill>
              <a:latin typeface="Abadi" panose="020B0604020104020204" pitchFamily="34" charset="0"/>
            </a:rPr>
            <a:t> </a:t>
          </a:r>
          <a:r>
            <a:rPr lang="en-AU" sz="2000" b="0" dirty="0" err="1">
              <a:solidFill>
                <a:schemeClr val="tx1"/>
              </a:solidFill>
              <a:latin typeface="Abadi" panose="020B0604020104020204" pitchFamily="34" charset="0"/>
            </a:rPr>
            <a:t>ki'ik</a:t>
          </a:r>
          <a:r>
            <a:rPr lang="en-AU" sz="2000" b="0" dirty="0">
              <a:solidFill>
                <a:schemeClr val="tx1"/>
              </a:solidFill>
              <a:latin typeface="Abadi" panose="020B0604020104020204" pitchFamily="34" charset="0"/>
            </a:rPr>
            <a:t> </a:t>
          </a:r>
          <a:r>
            <a:rPr lang="en-AU" sz="2000" b="0" dirty="0" err="1">
              <a:solidFill>
                <a:schemeClr val="tx1"/>
              </a:solidFill>
              <a:latin typeface="Abadi" panose="020B0604020104020204" pitchFamily="34" charset="0"/>
            </a:rPr>
            <a:t>sira</a:t>
          </a:r>
          <a:r>
            <a:rPr lang="en-AU" sz="2000" b="0" dirty="0">
              <a:solidFill>
                <a:schemeClr val="tx1"/>
              </a:solidFill>
              <a:latin typeface="Abadi" panose="020B0604020104020204" pitchFamily="34" charset="0"/>
            </a:rPr>
            <a:t> </a:t>
          </a:r>
          <a:r>
            <a:rPr lang="en-AU" sz="2000" b="0" dirty="0" err="1">
              <a:solidFill>
                <a:schemeClr val="tx1"/>
              </a:solidFill>
              <a:latin typeface="Abadi" panose="020B0604020104020204" pitchFamily="34" charset="0"/>
            </a:rPr>
            <a:t>iha</a:t>
          </a:r>
          <a:r>
            <a:rPr lang="en-AU" sz="2000" b="0" dirty="0">
              <a:solidFill>
                <a:schemeClr val="tx1"/>
              </a:solidFill>
              <a:latin typeface="Abadi" panose="020B0604020104020204" pitchFamily="34" charset="0"/>
            </a:rPr>
            <a:t> </a:t>
          </a:r>
          <a:r>
            <a:rPr lang="en-AU" sz="2000" b="0" dirty="0" err="1">
              <a:solidFill>
                <a:schemeClr val="tx1"/>
              </a:solidFill>
              <a:latin typeface="Abadi" panose="020B0604020104020204" pitchFamily="34" charset="0"/>
            </a:rPr>
            <a:t>nivel</a:t>
          </a:r>
          <a:r>
            <a:rPr lang="en-AU" sz="2000" b="0" dirty="0">
              <a:solidFill>
                <a:schemeClr val="tx1"/>
              </a:solidFill>
              <a:latin typeface="Abadi" panose="020B0604020104020204" pitchFamily="34" charset="0"/>
            </a:rPr>
            <a:t> </a:t>
          </a:r>
          <a:r>
            <a:rPr lang="en-AU" sz="2000" b="0" dirty="0" err="1">
              <a:solidFill>
                <a:schemeClr val="tx1"/>
              </a:solidFill>
              <a:latin typeface="Abadi" panose="020B0604020104020204" pitchFamily="34" charset="0"/>
            </a:rPr>
            <a:t>suku</a:t>
          </a:r>
          <a:r>
            <a:rPr lang="en-AU" sz="2000" b="0" dirty="0">
              <a:solidFill>
                <a:schemeClr val="tx1"/>
              </a:solidFill>
              <a:latin typeface="Abadi" panose="020B0604020104020204" pitchFamily="34" charset="0"/>
            </a:rPr>
            <a:t>.</a:t>
          </a:r>
          <a:endParaRPr lang="en-US" sz="2000" b="0" dirty="0">
            <a:solidFill>
              <a:schemeClr val="tx1"/>
            </a:solidFill>
            <a:latin typeface="Abadi" panose="020B0604020104020204" pitchFamily="34" charset="0"/>
          </a:endParaRPr>
        </a:p>
      </dgm:t>
    </dgm:pt>
    <dgm:pt modelId="{B5E91AE6-68FA-4450-A478-E475C582F5C2}" type="parTrans" cxnId="{0CF6EBDF-0BBD-436A-BCD3-EBD3AE83C055}">
      <dgm:prSet/>
      <dgm:spPr/>
      <dgm:t>
        <a:bodyPr/>
        <a:lstStyle/>
        <a:p>
          <a:pPr algn="l"/>
          <a:endParaRPr lang="en-US" sz="1400">
            <a:latin typeface="Abadi" panose="020B0604020104020204" pitchFamily="34" charset="0"/>
          </a:endParaRPr>
        </a:p>
      </dgm:t>
    </dgm:pt>
    <dgm:pt modelId="{0AA484A2-0BC8-4C9A-B58E-6E8ABDD866E2}" type="sibTrans" cxnId="{0CF6EBDF-0BBD-436A-BCD3-EBD3AE83C055}">
      <dgm:prSet/>
      <dgm:spPr/>
      <dgm:t>
        <a:bodyPr/>
        <a:lstStyle/>
        <a:p>
          <a:pPr algn="l"/>
          <a:endParaRPr lang="en-US" sz="1400">
            <a:latin typeface="Abadi" panose="020B0604020104020204" pitchFamily="34" charset="0"/>
          </a:endParaRPr>
        </a:p>
      </dgm:t>
    </dgm:pt>
    <dgm:pt modelId="{C5E767CE-7BFD-49A1-8F56-DB88B4663E59}" type="pres">
      <dgm:prSet presAssocID="{C5184611-4AFC-4AC7-B59D-B0026BD06DE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AF9FF2E-649F-4AA6-A96B-A27ACC3FE2D5}" type="pres">
      <dgm:prSet presAssocID="{E24EC104-CBED-4826-BCF0-17DEA17CD06F}" presName="boxAndChildren" presStyleCnt="0"/>
      <dgm:spPr/>
    </dgm:pt>
    <dgm:pt modelId="{231F2BEC-CA79-4F0A-A086-9745B6B0324F}" type="pres">
      <dgm:prSet presAssocID="{E24EC104-CBED-4826-BCF0-17DEA17CD06F}" presName="parentTextBox" presStyleLbl="node1" presStyleIdx="0" presStyleCnt="2" custScaleX="93313" custLinFactNeighborX="-438" custLinFactNeighborY="-1755"/>
      <dgm:spPr/>
      <dgm:t>
        <a:bodyPr/>
        <a:lstStyle/>
        <a:p>
          <a:endParaRPr lang="en-US"/>
        </a:p>
      </dgm:t>
    </dgm:pt>
    <dgm:pt modelId="{09BD36A6-E1A0-4D24-ABD3-90E9BB0E7978}" type="pres">
      <dgm:prSet presAssocID="{6AB7F814-476D-4964-8EDF-7CCE0E272ED4}" presName="sp" presStyleCnt="0"/>
      <dgm:spPr/>
    </dgm:pt>
    <dgm:pt modelId="{6E3AAEF2-1626-4A25-B947-D70CEF1D9896}" type="pres">
      <dgm:prSet presAssocID="{E4630707-C00C-435D-A3E7-44438066B78C}" presName="arrowAndChildren" presStyleCnt="0"/>
      <dgm:spPr/>
    </dgm:pt>
    <dgm:pt modelId="{8D18EDB0-1C83-47ED-916E-F6750741A3C8}" type="pres">
      <dgm:prSet presAssocID="{E4630707-C00C-435D-A3E7-44438066B78C}" presName="parentTextArrow" presStyleLbl="node1" presStyleIdx="0" presStyleCnt="2"/>
      <dgm:spPr/>
      <dgm:t>
        <a:bodyPr/>
        <a:lstStyle/>
        <a:p>
          <a:endParaRPr lang="en-US"/>
        </a:p>
      </dgm:t>
    </dgm:pt>
    <dgm:pt modelId="{456BAF34-7062-40EF-BE8B-5F15FB6B3001}" type="pres">
      <dgm:prSet presAssocID="{E4630707-C00C-435D-A3E7-44438066B78C}" presName="arrow" presStyleLbl="node1" presStyleIdx="1" presStyleCnt="2" custLinFactNeighborY="-6767"/>
      <dgm:spPr/>
      <dgm:t>
        <a:bodyPr/>
        <a:lstStyle/>
        <a:p>
          <a:endParaRPr lang="en-US"/>
        </a:p>
      </dgm:t>
    </dgm:pt>
    <dgm:pt modelId="{D4CB3B23-4450-4AB1-AC0B-C5D2796255BC}" type="pres">
      <dgm:prSet presAssocID="{E4630707-C00C-435D-A3E7-44438066B78C}" presName="descendantArrow" presStyleCnt="0"/>
      <dgm:spPr/>
    </dgm:pt>
    <dgm:pt modelId="{29554B75-3C70-4644-9DB3-8577A0C1F005}" type="pres">
      <dgm:prSet presAssocID="{B5DEACB0-5B3D-45C2-805D-ECD5CD14F85F}" presName="childTextArrow" presStyleLbl="fgAccFollowNode1" presStyleIdx="0" presStyleCnt="6" custScaleY="151052" custLinFactNeighborX="-47" custLinFactNeighborY="472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E85685F-3A03-4F56-B2AF-B81B93692F52}" type="pres">
      <dgm:prSet presAssocID="{414E6023-89CC-4DFD-AF55-F7800175220F}" presName="childTextArrow" presStyleLbl="fgAccFollowNode1" presStyleIdx="1" presStyleCnt="6" custScaleY="155152" custLinFactNeighborY="267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2CE6803-D945-4677-B968-0D2491B9D3E4}" type="pres">
      <dgm:prSet presAssocID="{F3299AD9-853D-4682-B46A-B994B037C750}" presName="childTextArrow" presStyleLbl="fgAccFollowNode1" presStyleIdx="2" presStyleCnt="6" custScaleY="157222" custLinFactNeighborY="734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21F2255-8450-4F70-8378-FF2192C97CC0}" type="pres">
      <dgm:prSet presAssocID="{3DE8D912-90E1-48B5-AED5-BB28871CFAE2}" presName="childTextArrow" presStyleLbl="fgAccFollowNode1" presStyleIdx="3" presStyleCnt="6" custScaleX="120903" custScaleY="15856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505E6E-578E-40ED-9616-4F681D8AF278}" type="pres">
      <dgm:prSet presAssocID="{4B0C7B27-26DD-4E82-AF9B-C5548A081E39}" presName="childTextArrow" presStyleLbl="fgAccFollowNode1" presStyleIdx="4" presStyleCnt="6" custScaleX="128132" custScaleY="15065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F3A9AA3-B1AD-4145-ADB8-18BBB2AF87BA}" type="pres">
      <dgm:prSet presAssocID="{1411F335-4E77-462C-907A-535B8FAF67E3}" presName="childTextArrow" presStyleLbl="fgAccFollowNode1" presStyleIdx="5" presStyleCnt="6" custScaleY="16552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0DA3306-6A33-4735-8781-52765B654BC3}" srcId="{E4630707-C00C-435D-A3E7-44438066B78C}" destId="{4B0C7B27-26DD-4E82-AF9B-C5548A081E39}" srcOrd="4" destOrd="0" parTransId="{6967C8D4-3238-4B11-8676-12A910ADA3FC}" sibTransId="{0983FDDF-31C9-4699-9D4D-4EBE65DD2587}"/>
    <dgm:cxn modelId="{E70C300C-A2D2-4457-A336-7C78205A9D88}" type="presOf" srcId="{E4630707-C00C-435D-A3E7-44438066B78C}" destId="{456BAF34-7062-40EF-BE8B-5F15FB6B3001}" srcOrd="1" destOrd="0" presId="urn:microsoft.com/office/officeart/2005/8/layout/process4"/>
    <dgm:cxn modelId="{E8968B89-A35B-4438-BCD0-70D79B6DF992}" type="presOf" srcId="{1411F335-4E77-462C-907A-535B8FAF67E3}" destId="{9F3A9AA3-B1AD-4145-ADB8-18BBB2AF87BA}" srcOrd="0" destOrd="0" presId="urn:microsoft.com/office/officeart/2005/8/layout/process4"/>
    <dgm:cxn modelId="{0CF6EBDF-0BBD-436A-BCD3-EBD3AE83C055}" srcId="{C5184611-4AFC-4AC7-B59D-B0026BD06DED}" destId="{E24EC104-CBED-4826-BCF0-17DEA17CD06F}" srcOrd="1" destOrd="0" parTransId="{B5E91AE6-68FA-4450-A478-E475C582F5C2}" sibTransId="{0AA484A2-0BC8-4C9A-B58E-6E8ABDD866E2}"/>
    <dgm:cxn modelId="{6D7A0501-EADD-44C0-A504-B090B0882C82}" type="presOf" srcId="{4B0C7B27-26DD-4E82-AF9B-C5548A081E39}" destId="{52505E6E-578E-40ED-9616-4F681D8AF278}" srcOrd="0" destOrd="0" presId="urn:microsoft.com/office/officeart/2005/8/layout/process4"/>
    <dgm:cxn modelId="{E82BC28F-C990-4EDA-8FFC-1316E661375A}" type="presOf" srcId="{B5DEACB0-5B3D-45C2-805D-ECD5CD14F85F}" destId="{29554B75-3C70-4644-9DB3-8577A0C1F005}" srcOrd="0" destOrd="0" presId="urn:microsoft.com/office/officeart/2005/8/layout/process4"/>
    <dgm:cxn modelId="{7435B7A1-810E-4C96-A6F7-263EF6D74A5C}" srcId="{E4630707-C00C-435D-A3E7-44438066B78C}" destId="{F3299AD9-853D-4682-B46A-B994B037C750}" srcOrd="2" destOrd="0" parTransId="{4EB49532-7BB4-4C27-8B74-084751476E99}" sibTransId="{FB332EE4-1707-42DD-9F6B-49C1E029062E}"/>
    <dgm:cxn modelId="{1FBCD76C-218A-4CB3-858F-F664FA8584E0}" srcId="{E4630707-C00C-435D-A3E7-44438066B78C}" destId="{B5DEACB0-5B3D-45C2-805D-ECD5CD14F85F}" srcOrd="0" destOrd="0" parTransId="{BEEEB107-2AB0-4E24-94AE-B0D7E787B6D6}" sibTransId="{A6985759-C170-4742-BC80-9FE1020887D4}"/>
    <dgm:cxn modelId="{0FF4E5C8-5919-4A0A-8180-209241DF75A8}" type="presOf" srcId="{E4630707-C00C-435D-A3E7-44438066B78C}" destId="{8D18EDB0-1C83-47ED-916E-F6750741A3C8}" srcOrd="0" destOrd="0" presId="urn:microsoft.com/office/officeart/2005/8/layout/process4"/>
    <dgm:cxn modelId="{EC5BC0A5-B404-4183-B70B-5EAD48B790DE}" type="presOf" srcId="{F3299AD9-853D-4682-B46A-B994B037C750}" destId="{42CE6803-D945-4677-B968-0D2491B9D3E4}" srcOrd="0" destOrd="0" presId="urn:microsoft.com/office/officeart/2005/8/layout/process4"/>
    <dgm:cxn modelId="{C1C160BA-31CB-4CEB-8115-30BFC97C0605}" srcId="{E4630707-C00C-435D-A3E7-44438066B78C}" destId="{3DE8D912-90E1-48B5-AED5-BB28871CFAE2}" srcOrd="3" destOrd="0" parTransId="{8B88958E-28DD-460E-BA09-123DBF2511C0}" sibTransId="{420D2AFD-16BB-42C6-BD4A-BF6C654CEF57}"/>
    <dgm:cxn modelId="{63EB1272-3138-497D-BEC7-0FBAC30232F4}" srcId="{E4630707-C00C-435D-A3E7-44438066B78C}" destId="{1411F335-4E77-462C-907A-535B8FAF67E3}" srcOrd="5" destOrd="0" parTransId="{D349196F-0E42-47F3-A220-78EAA2DC2380}" sibTransId="{F7A67C00-52BF-4ABD-B1FC-5E1760CFD596}"/>
    <dgm:cxn modelId="{45914630-B88C-4A5A-9553-D52E6B8D1A7B}" type="presOf" srcId="{3DE8D912-90E1-48B5-AED5-BB28871CFAE2}" destId="{021F2255-8450-4F70-8378-FF2192C97CC0}" srcOrd="0" destOrd="0" presId="urn:microsoft.com/office/officeart/2005/8/layout/process4"/>
    <dgm:cxn modelId="{F995EB59-8688-430D-A03C-9C381A5B67BA}" srcId="{E4630707-C00C-435D-A3E7-44438066B78C}" destId="{414E6023-89CC-4DFD-AF55-F7800175220F}" srcOrd="1" destOrd="0" parTransId="{1291D7E3-D8CB-4B8A-9FC8-9C13C6E2DFD1}" sibTransId="{B952CEC3-EA4C-4B36-91A0-C67DBBA5968E}"/>
    <dgm:cxn modelId="{BC9E1841-3636-4A3B-9673-DD2D6A0948F6}" type="presOf" srcId="{E24EC104-CBED-4826-BCF0-17DEA17CD06F}" destId="{231F2BEC-CA79-4F0A-A086-9745B6B0324F}" srcOrd="0" destOrd="0" presId="urn:microsoft.com/office/officeart/2005/8/layout/process4"/>
    <dgm:cxn modelId="{9BE7CDBA-C5CB-45D6-9592-E1460124CB7B}" type="presOf" srcId="{C5184611-4AFC-4AC7-B59D-B0026BD06DED}" destId="{C5E767CE-7BFD-49A1-8F56-DB88B4663E59}" srcOrd="0" destOrd="0" presId="urn:microsoft.com/office/officeart/2005/8/layout/process4"/>
    <dgm:cxn modelId="{AD16D8EA-ECE3-4C8C-B1E5-4684F5F144B2}" srcId="{C5184611-4AFC-4AC7-B59D-B0026BD06DED}" destId="{E4630707-C00C-435D-A3E7-44438066B78C}" srcOrd="0" destOrd="0" parTransId="{21DB83D1-4B39-4DDA-826B-1B34552B374D}" sibTransId="{6AB7F814-476D-4964-8EDF-7CCE0E272ED4}"/>
    <dgm:cxn modelId="{ADF97A57-5271-4DAC-BF4D-15626255568E}" type="presOf" srcId="{414E6023-89CC-4DFD-AF55-F7800175220F}" destId="{EE85685F-3A03-4F56-B2AF-B81B93692F52}" srcOrd="0" destOrd="0" presId="urn:microsoft.com/office/officeart/2005/8/layout/process4"/>
    <dgm:cxn modelId="{8E162A5D-0306-4D0C-943E-8271BFA5328C}" type="presParOf" srcId="{C5E767CE-7BFD-49A1-8F56-DB88B4663E59}" destId="{DAF9FF2E-649F-4AA6-A96B-A27ACC3FE2D5}" srcOrd="0" destOrd="0" presId="urn:microsoft.com/office/officeart/2005/8/layout/process4"/>
    <dgm:cxn modelId="{89E57A68-F104-4BF9-AF89-2CA5AFA0AEDF}" type="presParOf" srcId="{DAF9FF2E-649F-4AA6-A96B-A27ACC3FE2D5}" destId="{231F2BEC-CA79-4F0A-A086-9745B6B0324F}" srcOrd="0" destOrd="0" presId="urn:microsoft.com/office/officeart/2005/8/layout/process4"/>
    <dgm:cxn modelId="{20F23B4C-B3B2-4044-B1CA-70469C368D23}" type="presParOf" srcId="{C5E767CE-7BFD-49A1-8F56-DB88B4663E59}" destId="{09BD36A6-E1A0-4D24-ABD3-90E9BB0E7978}" srcOrd="1" destOrd="0" presId="urn:microsoft.com/office/officeart/2005/8/layout/process4"/>
    <dgm:cxn modelId="{5806B266-C2ED-435C-8B9A-DC9B7CCAD590}" type="presParOf" srcId="{C5E767CE-7BFD-49A1-8F56-DB88B4663E59}" destId="{6E3AAEF2-1626-4A25-B947-D70CEF1D9896}" srcOrd="2" destOrd="0" presId="urn:microsoft.com/office/officeart/2005/8/layout/process4"/>
    <dgm:cxn modelId="{76810CEA-A4A2-41FA-A5C1-C6DDCBD413D2}" type="presParOf" srcId="{6E3AAEF2-1626-4A25-B947-D70CEF1D9896}" destId="{8D18EDB0-1C83-47ED-916E-F6750741A3C8}" srcOrd="0" destOrd="0" presId="urn:microsoft.com/office/officeart/2005/8/layout/process4"/>
    <dgm:cxn modelId="{A7774A92-DF09-4DB3-AC41-8E1B9A4AF1B5}" type="presParOf" srcId="{6E3AAEF2-1626-4A25-B947-D70CEF1D9896}" destId="{456BAF34-7062-40EF-BE8B-5F15FB6B3001}" srcOrd="1" destOrd="0" presId="urn:microsoft.com/office/officeart/2005/8/layout/process4"/>
    <dgm:cxn modelId="{CAF94622-BCEB-40D5-91EC-48BCA1399E79}" type="presParOf" srcId="{6E3AAEF2-1626-4A25-B947-D70CEF1D9896}" destId="{D4CB3B23-4450-4AB1-AC0B-C5D2796255BC}" srcOrd="2" destOrd="0" presId="urn:microsoft.com/office/officeart/2005/8/layout/process4"/>
    <dgm:cxn modelId="{F25DD894-0A8A-4367-BE94-6A9A00CE8A21}" type="presParOf" srcId="{D4CB3B23-4450-4AB1-AC0B-C5D2796255BC}" destId="{29554B75-3C70-4644-9DB3-8577A0C1F005}" srcOrd="0" destOrd="0" presId="urn:microsoft.com/office/officeart/2005/8/layout/process4"/>
    <dgm:cxn modelId="{A3CE33D1-949B-4663-A7C9-F0F44B103882}" type="presParOf" srcId="{D4CB3B23-4450-4AB1-AC0B-C5D2796255BC}" destId="{EE85685F-3A03-4F56-B2AF-B81B93692F52}" srcOrd="1" destOrd="0" presId="urn:microsoft.com/office/officeart/2005/8/layout/process4"/>
    <dgm:cxn modelId="{902EFE65-D905-4219-961B-D14F7B7C7F2B}" type="presParOf" srcId="{D4CB3B23-4450-4AB1-AC0B-C5D2796255BC}" destId="{42CE6803-D945-4677-B968-0D2491B9D3E4}" srcOrd="2" destOrd="0" presId="urn:microsoft.com/office/officeart/2005/8/layout/process4"/>
    <dgm:cxn modelId="{D80657F2-7A0E-4B1A-8CC7-F3FE75A73F1E}" type="presParOf" srcId="{D4CB3B23-4450-4AB1-AC0B-C5D2796255BC}" destId="{021F2255-8450-4F70-8378-FF2192C97CC0}" srcOrd="3" destOrd="0" presId="urn:microsoft.com/office/officeart/2005/8/layout/process4"/>
    <dgm:cxn modelId="{4F8D666B-E5AB-43F0-9E78-0F7B45484CCC}" type="presParOf" srcId="{D4CB3B23-4450-4AB1-AC0B-C5D2796255BC}" destId="{52505E6E-578E-40ED-9616-4F681D8AF278}" srcOrd="4" destOrd="0" presId="urn:microsoft.com/office/officeart/2005/8/layout/process4"/>
    <dgm:cxn modelId="{6136E3F2-F20E-4121-9CD8-85369D708352}" type="presParOf" srcId="{D4CB3B23-4450-4AB1-AC0B-C5D2796255BC}" destId="{9F3A9AA3-B1AD-4145-ADB8-18BBB2AF87BA}" srcOrd="5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6E25ACFD-E07C-4119-B397-A35F6E735A5F}" type="doc">
      <dgm:prSet loTypeId="urn:microsoft.com/office/officeart/2009/3/layout/StepUpProcess" loCatId="process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33481CE1-E0BE-4976-AF7D-F7EC7E1805FF}">
      <dgm:prSet phldrT="[Text]" custT="1"/>
      <dgm:spPr/>
      <dgm:t>
        <a:bodyPr/>
        <a:lstStyle/>
        <a:p>
          <a:r>
            <a:rPr lang="en-US" sz="280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01</a:t>
          </a:r>
          <a:endParaRPr lang="en-US" sz="28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D3C4C04-B7F5-4F9A-8C3A-C2BB7F430B41}" type="parTrans" cxnId="{7BED3E25-6D19-479A-8556-44155AC7C77F}">
      <dgm:prSet/>
      <dgm:spPr/>
      <dgm:t>
        <a:bodyPr/>
        <a:lstStyle/>
        <a:p>
          <a:endParaRPr lang="en-US" sz="1800"/>
        </a:p>
      </dgm:t>
    </dgm:pt>
    <dgm:pt modelId="{3A3DC4DE-CCF7-416E-B76D-2E425D62D895}" type="sibTrans" cxnId="{7BED3E25-6D19-479A-8556-44155AC7C77F}">
      <dgm:prSet/>
      <dgm:spPr/>
      <dgm:t>
        <a:bodyPr/>
        <a:lstStyle/>
        <a:p>
          <a:endParaRPr lang="en-US" sz="1800"/>
        </a:p>
      </dgm:t>
    </dgm:pt>
    <dgm:pt modelId="{5C998833-8F5E-47F8-BB94-A38E59D0757C}">
      <dgm:prSet phldrT="[Text]" custT="1"/>
      <dgm:spPr/>
      <dgm:t>
        <a:bodyPr/>
        <a:lstStyle/>
        <a:p>
          <a:r>
            <a:rPr lang="en-US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Estrutura</a:t>
          </a:r>
          <a:r>
            <a: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Suku</a:t>
          </a:r>
        </a:p>
      </dgm:t>
    </dgm:pt>
    <dgm:pt modelId="{6EAA840B-9039-4881-A0EF-93DCFB852DBD}" type="parTrans" cxnId="{E2A80ECB-640F-431C-8856-6565A553AE0E}">
      <dgm:prSet/>
      <dgm:spPr/>
      <dgm:t>
        <a:bodyPr/>
        <a:lstStyle/>
        <a:p>
          <a:endParaRPr lang="en-US" sz="1800"/>
        </a:p>
      </dgm:t>
    </dgm:pt>
    <dgm:pt modelId="{5B732713-6BDC-4725-B54E-BC654A545C4B}" type="sibTrans" cxnId="{E2A80ECB-640F-431C-8856-6565A553AE0E}">
      <dgm:prSet/>
      <dgm:spPr/>
      <dgm:t>
        <a:bodyPr/>
        <a:lstStyle/>
        <a:p>
          <a:endParaRPr lang="en-US" sz="1800"/>
        </a:p>
      </dgm:t>
    </dgm:pt>
    <dgm:pt modelId="{A7276417-D8BD-46F9-85DF-62D20A28DE7F}">
      <dgm:prSet phldrT="[Text]" custT="1"/>
      <dgm:spPr/>
      <dgm:t>
        <a:bodyPr/>
        <a:lstStyle/>
        <a:p>
          <a:pPr algn="l"/>
          <a:r>
            <a:rPr lang="en-US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EIP</a:t>
          </a:r>
          <a:r>
            <a: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prepara</a:t>
          </a:r>
          <a:r>
            <a: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relatoriu</a:t>
          </a:r>
          <a:r>
            <a: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kona</a:t>
          </a:r>
          <a:r>
            <a: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ba</a:t>
          </a:r>
          <a:r>
            <a: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kondisaun</a:t>
          </a:r>
          <a:r>
            <a: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projetu</a:t>
          </a:r>
          <a:r>
            <a: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ezekutadu</a:t>
          </a:r>
          <a:r>
            <a: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no </a:t>
          </a:r>
          <a:r>
            <a:rPr lang="en-US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relatóriu</a:t>
          </a:r>
          <a:r>
            <a: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jestaun</a:t>
          </a:r>
          <a:r>
            <a: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finanseira</a:t>
          </a:r>
          <a:r>
            <a: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kona</a:t>
          </a:r>
          <a:r>
            <a: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ba</a:t>
          </a:r>
          <a:r>
            <a: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subsídiu</a:t>
          </a:r>
          <a:r>
            <a: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operasionál</a:t>
          </a:r>
          <a:r>
            <a: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no </a:t>
          </a:r>
          <a:r>
            <a:rPr lang="en-US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infraestrutura</a:t>
          </a:r>
          <a:r>
            <a: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</dgm:t>
    </dgm:pt>
    <dgm:pt modelId="{45472DB3-E759-4783-88B8-46EBBBFAFF41}" type="parTrans" cxnId="{3DDC1CF4-C92D-450C-A400-E1109B83860D}">
      <dgm:prSet/>
      <dgm:spPr/>
      <dgm:t>
        <a:bodyPr/>
        <a:lstStyle/>
        <a:p>
          <a:endParaRPr lang="en-US" sz="1800"/>
        </a:p>
      </dgm:t>
    </dgm:pt>
    <dgm:pt modelId="{5EFA3043-1E29-445C-B32C-F1E4EF76BFFF}" type="sibTrans" cxnId="{3DDC1CF4-C92D-450C-A400-E1109B83860D}">
      <dgm:prSet/>
      <dgm:spPr/>
      <dgm:t>
        <a:bodyPr/>
        <a:lstStyle/>
        <a:p>
          <a:endParaRPr lang="en-US" sz="1800"/>
        </a:p>
      </dgm:t>
    </dgm:pt>
    <dgm:pt modelId="{DBF37BE1-2FF1-46AB-ADC5-CF3883104A29}">
      <dgm:prSet phldrT="[Text]" custT="1"/>
      <dgm:spPr/>
      <dgm:t>
        <a:bodyPr/>
        <a:lstStyle/>
        <a:p>
          <a:r>
            <a:rPr lang="en-US" sz="280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05</a:t>
          </a:r>
          <a:endParaRPr lang="en-US" sz="28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92D3900-3B0C-4E98-8CB5-0F2005D42E72}" type="parTrans" cxnId="{D056CA2B-2435-4C59-A83B-5B1A27F49F5E}">
      <dgm:prSet/>
      <dgm:spPr/>
      <dgm:t>
        <a:bodyPr/>
        <a:lstStyle/>
        <a:p>
          <a:endParaRPr lang="en-US" sz="1800"/>
        </a:p>
      </dgm:t>
    </dgm:pt>
    <dgm:pt modelId="{C5342586-E9CB-4DA9-9F7F-797A090D7E04}" type="sibTrans" cxnId="{D056CA2B-2435-4C59-A83B-5B1A27F49F5E}">
      <dgm:prSet/>
      <dgm:spPr/>
      <dgm:t>
        <a:bodyPr/>
        <a:lstStyle/>
        <a:p>
          <a:endParaRPr lang="en-US" sz="1800"/>
        </a:p>
      </dgm:t>
    </dgm:pt>
    <dgm:pt modelId="{03B581F6-3A5A-4382-B8D0-16A3A46EF529}">
      <dgm:prSet phldrT="[Text]" custT="1"/>
      <dgm:spPr/>
      <dgm:t>
        <a:bodyPr/>
        <a:lstStyle/>
        <a:p>
          <a:r>
            <a:rPr lang="en-US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Xefe</a:t>
          </a:r>
          <a:r>
            <a: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Suku</a:t>
          </a:r>
        </a:p>
      </dgm:t>
    </dgm:pt>
    <dgm:pt modelId="{BE3FCD78-0FB6-4ABA-9439-7B853190967E}" type="parTrans" cxnId="{E4FD345F-B82E-4A9D-9756-A5918B40474F}">
      <dgm:prSet/>
      <dgm:spPr/>
      <dgm:t>
        <a:bodyPr/>
        <a:lstStyle/>
        <a:p>
          <a:endParaRPr lang="en-US" sz="1800"/>
        </a:p>
      </dgm:t>
    </dgm:pt>
    <dgm:pt modelId="{7D487085-E34C-486B-86B3-71939E4616DB}" type="sibTrans" cxnId="{E4FD345F-B82E-4A9D-9756-A5918B40474F}">
      <dgm:prSet/>
      <dgm:spPr/>
      <dgm:t>
        <a:bodyPr/>
        <a:lstStyle/>
        <a:p>
          <a:endParaRPr lang="en-US" sz="1800"/>
        </a:p>
      </dgm:t>
    </dgm:pt>
    <dgm:pt modelId="{700171A8-7A69-4CE3-902D-417D97FA9414}">
      <dgm:prSet phldrT="[Text]" custT="1"/>
      <dgm:spPr/>
      <dgm:t>
        <a:bodyPr/>
        <a:lstStyle/>
        <a:p>
          <a:pPr algn="l"/>
          <a:r>
            <a:rPr lang="en-US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Hato’o</a:t>
          </a:r>
          <a:r>
            <a: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relatoriu</a:t>
          </a:r>
          <a:r>
            <a: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jestaun</a:t>
          </a:r>
          <a:r>
            <a: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finanseira</a:t>
          </a:r>
          <a:r>
            <a: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kona-ba</a:t>
          </a:r>
          <a:r>
            <a: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subsidiu</a:t>
          </a:r>
          <a:r>
            <a: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operasional</a:t>
          </a:r>
          <a:r>
            <a: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no </a:t>
          </a:r>
          <a:r>
            <a:rPr lang="en-US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infraestrutura</a:t>
          </a:r>
          <a:r>
            <a: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no </a:t>
          </a:r>
          <a:r>
            <a:rPr lang="en-US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kondisaun</a:t>
          </a:r>
          <a:r>
            <a: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projetu</a:t>
          </a:r>
          <a:r>
            <a: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ezekutadu</a:t>
          </a:r>
          <a:endParaRPr lang="en-US" sz="16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E02D839-C55D-47A2-97C7-83B1725C1886}" type="parTrans" cxnId="{067466DC-D23F-446C-8D8A-95680CB4BCD5}">
      <dgm:prSet/>
      <dgm:spPr/>
      <dgm:t>
        <a:bodyPr/>
        <a:lstStyle/>
        <a:p>
          <a:endParaRPr lang="en-US" sz="1800"/>
        </a:p>
      </dgm:t>
    </dgm:pt>
    <dgm:pt modelId="{468DA8CA-57D1-4EFE-8F02-00EB8C279647}" type="sibTrans" cxnId="{067466DC-D23F-446C-8D8A-95680CB4BCD5}">
      <dgm:prSet/>
      <dgm:spPr/>
      <dgm:t>
        <a:bodyPr/>
        <a:lstStyle/>
        <a:p>
          <a:endParaRPr lang="en-US" sz="1800"/>
        </a:p>
      </dgm:t>
    </dgm:pt>
    <dgm:pt modelId="{B8089874-E8C0-4C13-8E52-32F52DCA6B0B}">
      <dgm:prSet phldrT="[Text]" custT="1"/>
      <dgm:spPr/>
      <dgm:t>
        <a:bodyPr/>
        <a:lstStyle/>
        <a:p>
          <a:r>
            <a:rPr lang="en-US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07</a:t>
          </a:r>
        </a:p>
      </dgm:t>
    </dgm:pt>
    <dgm:pt modelId="{9B8D2AEF-D101-45E0-AA19-5A3FE65C0F86}" type="parTrans" cxnId="{FE5A8368-7355-4DD3-A7ED-3C157705E765}">
      <dgm:prSet/>
      <dgm:spPr/>
      <dgm:t>
        <a:bodyPr/>
        <a:lstStyle/>
        <a:p>
          <a:endParaRPr lang="en-US" sz="1800"/>
        </a:p>
      </dgm:t>
    </dgm:pt>
    <dgm:pt modelId="{5743917F-FB6D-4205-BA6C-6AC0B8DBE0D5}" type="sibTrans" cxnId="{FE5A8368-7355-4DD3-A7ED-3C157705E765}">
      <dgm:prSet/>
      <dgm:spPr/>
      <dgm:t>
        <a:bodyPr/>
        <a:lstStyle/>
        <a:p>
          <a:endParaRPr lang="en-US" sz="1800"/>
        </a:p>
      </dgm:t>
    </dgm:pt>
    <dgm:pt modelId="{97BFFD79-0E1B-489A-A949-483D33955BBD}">
      <dgm:prSet phldrT="[Text]" custT="1"/>
      <dgm:spPr/>
      <dgm:t>
        <a:bodyPr/>
        <a:lstStyle/>
        <a:p>
          <a:r>
            <a:rPr lang="en-US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Diretor</a:t>
          </a:r>
          <a:r>
            <a: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Servisu</a:t>
          </a:r>
          <a:r>
            <a: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Munisipal</a:t>
          </a:r>
          <a:r>
            <a: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Apoiu</a:t>
          </a:r>
          <a:r>
            <a: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PNDS (</a:t>
          </a:r>
          <a:r>
            <a:rPr lang="en-US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DSMA</a:t>
          </a:r>
          <a:r>
            <a: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)</a:t>
          </a:r>
        </a:p>
      </dgm:t>
    </dgm:pt>
    <dgm:pt modelId="{F59AF7A8-7EE4-4299-937A-FEDE6C63CB9E}" type="parTrans" cxnId="{B5DB4D3A-8A65-461E-8D74-8F62E732DE45}">
      <dgm:prSet/>
      <dgm:spPr/>
      <dgm:t>
        <a:bodyPr/>
        <a:lstStyle/>
        <a:p>
          <a:endParaRPr lang="en-US" sz="1800"/>
        </a:p>
      </dgm:t>
    </dgm:pt>
    <dgm:pt modelId="{B00D31AE-F80E-4521-A6DC-B99EC59A807C}" type="sibTrans" cxnId="{B5DB4D3A-8A65-461E-8D74-8F62E732DE45}">
      <dgm:prSet/>
      <dgm:spPr/>
      <dgm:t>
        <a:bodyPr/>
        <a:lstStyle/>
        <a:p>
          <a:endParaRPr lang="en-US" sz="1800"/>
        </a:p>
      </dgm:t>
    </dgm:pt>
    <dgm:pt modelId="{4B565212-4A51-4671-8B87-233CAE27F452}">
      <dgm:prSet phldrT="[Text]" custT="1"/>
      <dgm:spPr/>
      <dgm:t>
        <a:bodyPr/>
        <a:lstStyle/>
        <a:p>
          <a:pPr algn="l"/>
          <a:r>
            <a:rPr lang="en-US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Servisu</a:t>
          </a:r>
          <a:r>
            <a: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Munisipal</a:t>
          </a:r>
          <a:r>
            <a: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Apoiu</a:t>
          </a:r>
          <a:r>
            <a: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PNDS </a:t>
          </a:r>
          <a:r>
            <a:rPr lang="en-US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liu</a:t>
          </a:r>
          <a:r>
            <a: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husi</a:t>
          </a:r>
          <a:r>
            <a: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Kontabilista</a:t>
          </a:r>
          <a:r>
            <a: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no </a:t>
          </a:r>
          <a:r>
            <a:rPr lang="en-US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Engeñeru</a:t>
          </a:r>
          <a:r>
            <a: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verifika</a:t>
          </a:r>
          <a:r>
            <a: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relatoriu</a:t>
          </a:r>
          <a:r>
            <a: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jestaun</a:t>
          </a:r>
          <a:r>
            <a: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finanseira</a:t>
          </a:r>
          <a:r>
            <a: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kona-ba</a:t>
          </a:r>
          <a:r>
            <a: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subsidiu</a:t>
          </a:r>
          <a:r>
            <a: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operasional</a:t>
          </a:r>
          <a:r>
            <a: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no </a:t>
          </a:r>
          <a:r>
            <a:rPr lang="en-US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infraestrutura</a:t>
          </a:r>
          <a:r>
            <a: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</dgm:t>
    </dgm:pt>
    <dgm:pt modelId="{155E5FB3-A50E-4026-BE8A-F024159C09E1}" type="parTrans" cxnId="{26674276-D4AC-4AD3-80F5-29478EAAB065}">
      <dgm:prSet/>
      <dgm:spPr/>
      <dgm:t>
        <a:bodyPr/>
        <a:lstStyle/>
        <a:p>
          <a:endParaRPr lang="en-US" sz="1800"/>
        </a:p>
      </dgm:t>
    </dgm:pt>
    <dgm:pt modelId="{CFD853AE-448B-44B0-91E1-A44F97A93D1A}" type="sibTrans" cxnId="{26674276-D4AC-4AD3-80F5-29478EAAB065}">
      <dgm:prSet/>
      <dgm:spPr/>
      <dgm:t>
        <a:bodyPr/>
        <a:lstStyle/>
        <a:p>
          <a:endParaRPr lang="en-US" sz="1800"/>
        </a:p>
      </dgm:t>
    </dgm:pt>
    <dgm:pt modelId="{B9C3447C-4B80-419B-9C63-81F67FA9F8FF}">
      <dgm:prSet phldrT="[Text]" custT="1"/>
      <dgm:spPr/>
      <dgm:t>
        <a:bodyPr/>
        <a:lstStyle/>
        <a:p>
          <a:pPr algn="l"/>
          <a:r>
            <a:rPr lang="en-US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Relatoriu</a:t>
          </a:r>
          <a:r>
            <a: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ne'e</a:t>
          </a:r>
          <a:r>
            <a: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hetan</a:t>
          </a:r>
          <a:r>
            <a: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verifikasaun</a:t>
          </a:r>
          <a:r>
            <a: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husi</a:t>
          </a:r>
          <a:r>
            <a: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FPA</a:t>
          </a:r>
          <a:endParaRPr lang="en-US" sz="16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7CD6D16-512A-472E-970A-80A16FA04406}" type="parTrans" cxnId="{B9D5E5A8-F0B4-4EDC-850B-760AF551B6D5}">
      <dgm:prSet/>
      <dgm:spPr/>
      <dgm:t>
        <a:bodyPr/>
        <a:lstStyle/>
        <a:p>
          <a:endParaRPr lang="en-US" sz="1800"/>
        </a:p>
      </dgm:t>
    </dgm:pt>
    <dgm:pt modelId="{1E97F689-A568-49D2-AE93-FF6523D63928}" type="sibTrans" cxnId="{B9D5E5A8-F0B4-4EDC-850B-760AF551B6D5}">
      <dgm:prSet/>
      <dgm:spPr/>
      <dgm:t>
        <a:bodyPr/>
        <a:lstStyle/>
        <a:p>
          <a:endParaRPr lang="en-US" sz="1800"/>
        </a:p>
      </dgm:t>
    </dgm:pt>
    <dgm:pt modelId="{CF253EFD-CE6D-4688-BD15-0A8E5160DBD2}">
      <dgm:prSet phldrT="[Text]" custT="1"/>
      <dgm:spPr/>
      <dgm:t>
        <a:bodyPr/>
        <a:lstStyle/>
        <a:p>
          <a:pPr algn="l"/>
          <a:r>
            <a:rPr lang="en-US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KPR</a:t>
          </a:r>
          <a:r>
            <a: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Aprova</a:t>
          </a:r>
          <a:r>
            <a: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no </a:t>
          </a:r>
          <a:r>
            <a:rPr lang="en-US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hato'o</a:t>
          </a:r>
          <a:r>
            <a: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ba</a:t>
          </a:r>
          <a:r>
            <a: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Xefe</a:t>
          </a:r>
          <a:r>
            <a: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Suku</a:t>
          </a:r>
          <a:r>
            <a: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to'o</a:t>
          </a:r>
          <a:r>
            <a: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loron</a:t>
          </a:r>
          <a:r>
            <a: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1 </a:t>
          </a:r>
          <a:r>
            <a:rPr lang="en-US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kada</a:t>
          </a:r>
          <a:r>
            <a: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fulan</a:t>
          </a:r>
          <a:r>
            <a: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</dgm:t>
    </dgm:pt>
    <dgm:pt modelId="{544DD70F-70C7-4702-99A3-90AC48EB9A61}" type="parTrans" cxnId="{C37D153C-0D6E-4D0B-8A3A-099BA972FB6D}">
      <dgm:prSet/>
      <dgm:spPr/>
      <dgm:t>
        <a:bodyPr/>
        <a:lstStyle/>
        <a:p>
          <a:endParaRPr lang="en-US" sz="1800"/>
        </a:p>
      </dgm:t>
    </dgm:pt>
    <dgm:pt modelId="{60BB4A75-340A-4B12-9CEF-6E557466694E}" type="sibTrans" cxnId="{C37D153C-0D6E-4D0B-8A3A-099BA972FB6D}">
      <dgm:prSet/>
      <dgm:spPr/>
      <dgm:t>
        <a:bodyPr/>
        <a:lstStyle/>
        <a:p>
          <a:endParaRPr lang="en-US" sz="1800"/>
        </a:p>
      </dgm:t>
    </dgm:pt>
    <dgm:pt modelId="{61125C5C-4136-4630-8F26-EBE2D7EBF87D}">
      <dgm:prSet phldrT="[Text]" custT="1"/>
      <dgm:spPr/>
      <dgm:t>
        <a:bodyPr/>
        <a:lstStyle/>
        <a:p>
          <a:pPr algn="l"/>
          <a:r>
            <a: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DSMA PNDS </a:t>
          </a:r>
          <a:r>
            <a:rPr lang="en-US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aprova</a:t>
          </a:r>
          <a:r>
            <a: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no </a:t>
          </a:r>
          <a:r>
            <a:rPr lang="en-US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hato'o</a:t>
          </a:r>
          <a:r>
            <a: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ba</a:t>
          </a:r>
          <a:r>
            <a: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PAM no </a:t>
          </a:r>
          <a:r>
            <a:rPr lang="en-US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ba</a:t>
          </a:r>
          <a:r>
            <a: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ST-PNDS </a:t>
          </a:r>
          <a:r>
            <a:rPr lang="en-US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to'o</a:t>
          </a:r>
          <a:r>
            <a: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loron</a:t>
          </a:r>
          <a:r>
            <a: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7 </a:t>
          </a:r>
          <a:r>
            <a:rPr lang="en-US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kada</a:t>
          </a:r>
          <a:r>
            <a: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fulan</a:t>
          </a:r>
          <a:r>
            <a: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</dgm:t>
    </dgm:pt>
    <dgm:pt modelId="{302B39F7-CA71-4932-8EAA-60B0D836413B}" type="parTrans" cxnId="{7A736162-646F-4A0E-B3A5-BC8C323E789A}">
      <dgm:prSet/>
      <dgm:spPr/>
      <dgm:t>
        <a:bodyPr/>
        <a:lstStyle/>
        <a:p>
          <a:endParaRPr lang="en-US" sz="1800"/>
        </a:p>
      </dgm:t>
    </dgm:pt>
    <dgm:pt modelId="{4572BA8E-2CCC-4FB0-9B9B-FB8D4E7B7B33}" type="sibTrans" cxnId="{7A736162-646F-4A0E-B3A5-BC8C323E789A}">
      <dgm:prSet/>
      <dgm:spPr/>
      <dgm:t>
        <a:bodyPr/>
        <a:lstStyle/>
        <a:p>
          <a:endParaRPr lang="en-US" sz="1800"/>
        </a:p>
      </dgm:t>
    </dgm:pt>
    <dgm:pt modelId="{5549126D-124F-4E74-90D9-6221358DDE65}">
      <dgm:prSet custT="1"/>
      <dgm:spPr/>
      <dgm:t>
        <a:bodyPr/>
        <a:lstStyle/>
        <a:p>
          <a:r>
            <a:rPr lang="en-US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10</a:t>
          </a:r>
        </a:p>
      </dgm:t>
    </dgm:pt>
    <dgm:pt modelId="{ACEC39A3-CFCE-4A14-A5AF-1AE57B98748E}" type="parTrans" cxnId="{5DBDF530-E09F-438F-B693-55AA931822FE}">
      <dgm:prSet/>
      <dgm:spPr/>
      <dgm:t>
        <a:bodyPr/>
        <a:lstStyle/>
        <a:p>
          <a:endParaRPr lang="en-US" sz="1800"/>
        </a:p>
      </dgm:t>
    </dgm:pt>
    <dgm:pt modelId="{1F8953F0-5FD6-44EA-A8E9-82D0CABE02A7}" type="sibTrans" cxnId="{5DBDF530-E09F-438F-B693-55AA931822FE}">
      <dgm:prSet/>
      <dgm:spPr/>
      <dgm:t>
        <a:bodyPr/>
        <a:lstStyle/>
        <a:p>
          <a:endParaRPr lang="en-US" sz="1800"/>
        </a:p>
      </dgm:t>
    </dgm:pt>
    <dgm:pt modelId="{628D8EDD-5B0E-4A7F-9CA3-ECB94C110978}">
      <dgm:prSet custT="1"/>
      <dgm:spPr/>
      <dgm:t>
        <a:bodyPr/>
        <a:lstStyle/>
        <a:p>
          <a:r>
            <a:rPr lang="en-US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Sekretariadu</a:t>
          </a:r>
          <a:r>
            <a: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Tekniku</a:t>
          </a:r>
          <a:r>
            <a: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PNDS (ST-PNDS)</a:t>
          </a:r>
        </a:p>
      </dgm:t>
    </dgm:pt>
    <dgm:pt modelId="{6A3A591D-6173-4304-BAD9-97A7406A72A8}" type="parTrans" cxnId="{5AEB26B3-ADE9-400C-B361-FA5F3FA8F7E7}">
      <dgm:prSet/>
      <dgm:spPr/>
      <dgm:t>
        <a:bodyPr/>
        <a:lstStyle/>
        <a:p>
          <a:endParaRPr lang="en-US" sz="1800"/>
        </a:p>
      </dgm:t>
    </dgm:pt>
    <dgm:pt modelId="{0ED60EB6-15BE-4147-B550-5C531A06A48C}" type="sibTrans" cxnId="{5AEB26B3-ADE9-400C-B361-FA5F3FA8F7E7}">
      <dgm:prSet/>
      <dgm:spPr/>
      <dgm:t>
        <a:bodyPr/>
        <a:lstStyle/>
        <a:p>
          <a:endParaRPr lang="en-US" sz="1800"/>
        </a:p>
      </dgm:t>
    </dgm:pt>
    <dgm:pt modelId="{B30B3D41-BD6D-47E5-AFD3-6A8E874903C0}">
      <dgm:prSet custT="1"/>
      <dgm:spPr/>
      <dgm:t>
        <a:bodyPr/>
        <a:lstStyle/>
        <a:p>
          <a:pPr algn="l"/>
          <a:r>
            <a: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ST-PNDS </a:t>
          </a:r>
          <a:r>
            <a:rPr lang="en-US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liu</a:t>
          </a:r>
          <a:r>
            <a: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husi</a:t>
          </a:r>
          <a:r>
            <a: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DNKMA </a:t>
          </a:r>
          <a:r>
            <a:rPr lang="en-US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elabora</a:t>
          </a:r>
          <a:r>
            <a: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no </a:t>
          </a:r>
          <a:r>
            <a:rPr lang="en-US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konsolida</a:t>
          </a:r>
          <a:r>
            <a: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relatoriu</a:t>
          </a:r>
          <a:r>
            <a: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nivel</a:t>
          </a:r>
          <a:r>
            <a: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nasional</a:t>
          </a:r>
          <a:r>
            <a: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</dgm:t>
    </dgm:pt>
    <dgm:pt modelId="{9245C0F6-C57F-41C6-9374-2D03A716E7F2}" type="parTrans" cxnId="{B91401B8-5CAF-4031-9C0F-C7179B75A71C}">
      <dgm:prSet/>
      <dgm:spPr/>
      <dgm:t>
        <a:bodyPr/>
        <a:lstStyle/>
        <a:p>
          <a:endParaRPr lang="en-US" sz="1800"/>
        </a:p>
      </dgm:t>
    </dgm:pt>
    <dgm:pt modelId="{AF9D9039-ED08-40BA-9622-E1C927C1AEA6}" type="sibTrans" cxnId="{B91401B8-5CAF-4031-9C0F-C7179B75A71C}">
      <dgm:prSet/>
      <dgm:spPr/>
      <dgm:t>
        <a:bodyPr/>
        <a:lstStyle/>
        <a:p>
          <a:endParaRPr lang="en-US" sz="1800"/>
        </a:p>
      </dgm:t>
    </dgm:pt>
    <dgm:pt modelId="{B11080A5-049C-4F31-B326-1178F13C576D}">
      <dgm:prSet phldrT="[Text]" custT="1"/>
      <dgm:spPr/>
      <dgm:t>
        <a:bodyPr/>
        <a:lstStyle/>
        <a:p>
          <a:pPr algn="l"/>
          <a:r>
            <a:rPr lang="en-US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Hato'o</a:t>
          </a:r>
          <a:r>
            <a: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ba</a:t>
          </a:r>
          <a:r>
            <a: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DSMA</a:t>
          </a:r>
          <a:r>
            <a: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PNDS </a:t>
          </a:r>
          <a:r>
            <a:rPr lang="en-US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to'o</a:t>
          </a:r>
          <a:r>
            <a: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loron</a:t>
          </a:r>
          <a:r>
            <a: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5 </a:t>
          </a:r>
          <a:r>
            <a:rPr lang="en-US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kada</a:t>
          </a:r>
          <a:r>
            <a: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fulan</a:t>
          </a:r>
          <a:r>
            <a: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</dgm:t>
    </dgm:pt>
    <dgm:pt modelId="{89D431E2-E48A-4FA4-BEF0-D1159AFA822B}" type="parTrans" cxnId="{0DA93D36-7A87-45DF-8261-5C2BBE979CE9}">
      <dgm:prSet/>
      <dgm:spPr/>
      <dgm:t>
        <a:bodyPr/>
        <a:lstStyle/>
        <a:p>
          <a:endParaRPr lang="en-US" sz="1800"/>
        </a:p>
      </dgm:t>
    </dgm:pt>
    <dgm:pt modelId="{585E9C84-E17A-4F20-81B7-681DF26E01E6}" type="sibTrans" cxnId="{0DA93D36-7A87-45DF-8261-5C2BBE979CE9}">
      <dgm:prSet/>
      <dgm:spPr/>
      <dgm:t>
        <a:bodyPr/>
        <a:lstStyle/>
        <a:p>
          <a:endParaRPr lang="en-US" sz="1800"/>
        </a:p>
      </dgm:t>
    </dgm:pt>
    <dgm:pt modelId="{E5BC12C8-E037-4AC2-AF1A-CCC34AA27895}">
      <dgm:prSet custT="1"/>
      <dgm:spPr/>
      <dgm:t>
        <a:bodyPr/>
        <a:lstStyle/>
        <a:p>
          <a:pPr algn="l"/>
          <a:r>
            <a:rPr lang="en-US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Sekretariu</a:t>
          </a:r>
          <a:r>
            <a: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Ezekutivu</a:t>
          </a:r>
          <a:r>
            <a: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verifika</a:t>
          </a:r>
          <a:r>
            <a: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no </a:t>
          </a:r>
          <a:r>
            <a:rPr lang="en-US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aprova</a:t>
          </a:r>
          <a:r>
            <a: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hato'o</a:t>
          </a:r>
          <a:r>
            <a: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ba</a:t>
          </a:r>
          <a:r>
            <a: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MAE </a:t>
          </a:r>
          <a:r>
            <a:rPr lang="en-US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to'o</a:t>
          </a:r>
          <a:r>
            <a: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loron</a:t>
          </a:r>
          <a:r>
            <a: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10 </a:t>
          </a:r>
          <a:r>
            <a:rPr lang="en-US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kada</a:t>
          </a:r>
          <a:r>
            <a: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fulan</a:t>
          </a:r>
          <a:r>
            <a: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</dgm:t>
    </dgm:pt>
    <dgm:pt modelId="{A744E393-8874-4291-8276-9556BA3BF84D}" type="sibTrans" cxnId="{F4B05046-8EFA-4511-AC70-89352E5DA61A}">
      <dgm:prSet/>
      <dgm:spPr/>
      <dgm:t>
        <a:bodyPr/>
        <a:lstStyle/>
        <a:p>
          <a:endParaRPr lang="en-US" sz="1800"/>
        </a:p>
      </dgm:t>
    </dgm:pt>
    <dgm:pt modelId="{A65F4724-3E3D-4FFE-B4D1-1F442F281069}" type="parTrans" cxnId="{F4B05046-8EFA-4511-AC70-89352E5DA61A}">
      <dgm:prSet/>
      <dgm:spPr/>
      <dgm:t>
        <a:bodyPr/>
        <a:lstStyle/>
        <a:p>
          <a:endParaRPr lang="en-US" sz="1800"/>
        </a:p>
      </dgm:t>
    </dgm:pt>
    <dgm:pt modelId="{2ABBE1BD-5FE1-4628-AEBA-6A8A82790F24}" type="pres">
      <dgm:prSet presAssocID="{6E25ACFD-E07C-4119-B397-A35F6E735A5F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9683A0B3-3C92-472A-9A0E-854088D33E54}" type="pres">
      <dgm:prSet presAssocID="{33481CE1-E0BE-4976-AF7D-F7EC7E1805FF}" presName="composite" presStyleCnt="0"/>
      <dgm:spPr/>
    </dgm:pt>
    <dgm:pt modelId="{5C949512-ADA1-4ABB-93A3-2B19C6A67B72}" type="pres">
      <dgm:prSet presAssocID="{33481CE1-E0BE-4976-AF7D-F7EC7E1805FF}" presName="LShape" presStyleLbl="alignNode1" presStyleIdx="0" presStyleCnt="7"/>
      <dgm:spPr/>
    </dgm:pt>
    <dgm:pt modelId="{5CCD50CA-D264-4B51-AC3C-C2C3EC8FD41F}" type="pres">
      <dgm:prSet presAssocID="{33481CE1-E0BE-4976-AF7D-F7EC7E1805FF}" presName="ParentText" presStyleLbl="revTx" presStyleIdx="0" presStyleCnt="4" custScaleY="9888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359BBD2-2519-4A3F-8934-A725EF80F711}" type="pres">
      <dgm:prSet presAssocID="{33481CE1-E0BE-4976-AF7D-F7EC7E1805FF}" presName="Triangle" presStyleLbl="alignNode1" presStyleIdx="1" presStyleCnt="7"/>
      <dgm:spPr/>
    </dgm:pt>
    <dgm:pt modelId="{2DFCF117-9F48-4396-87F8-2481290B7756}" type="pres">
      <dgm:prSet presAssocID="{3A3DC4DE-CCF7-416E-B76D-2E425D62D895}" presName="sibTrans" presStyleCnt="0"/>
      <dgm:spPr/>
    </dgm:pt>
    <dgm:pt modelId="{C13EDB32-E60E-4B95-9DD3-7B58F0780477}" type="pres">
      <dgm:prSet presAssocID="{3A3DC4DE-CCF7-416E-B76D-2E425D62D895}" presName="space" presStyleCnt="0"/>
      <dgm:spPr/>
    </dgm:pt>
    <dgm:pt modelId="{1D72E39F-65CC-47D1-89A8-ECB596186035}" type="pres">
      <dgm:prSet presAssocID="{DBF37BE1-2FF1-46AB-ADC5-CF3883104A29}" presName="composite" presStyleCnt="0"/>
      <dgm:spPr/>
    </dgm:pt>
    <dgm:pt modelId="{533456B5-C8A4-4563-A4EF-1424B1C0ED59}" type="pres">
      <dgm:prSet presAssocID="{DBF37BE1-2FF1-46AB-ADC5-CF3883104A29}" presName="LShape" presStyleLbl="alignNode1" presStyleIdx="2" presStyleCnt="7"/>
      <dgm:spPr/>
    </dgm:pt>
    <dgm:pt modelId="{5E1BA768-AF92-4428-8247-9A7D56BB9C0B}" type="pres">
      <dgm:prSet presAssocID="{DBF37BE1-2FF1-46AB-ADC5-CF3883104A29}" presName="ParentText" presStyleLbl="revTx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1E4F57D-0EA8-4182-B687-057CF6292095}" type="pres">
      <dgm:prSet presAssocID="{DBF37BE1-2FF1-46AB-ADC5-CF3883104A29}" presName="Triangle" presStyleLbl="alignNode1" presStyleIdx="3" presStyleCnt="7"/>
      <dgm:spPr/>
    </dgm:pt>
    <dgm:pt modelId="{90D15062-EE1E-4ABA-8B6B-54683A9C843E}" type="pres">
      <dgm:prSet presAssocID="{C5342586-E9CB-4DA9-9F7F-797A090D7E04}" presName="sibTrans" presStyleCnt="0"/>
      <dgm:spPr/>
    </dgm:pt>
    <dgm:pt modelId="{A9BFDA30-E2A6-460B-BE23-AAA837922E98}" type="pres">
      <dgm:prSet presAssocID="{C5342586-E9CB-4DA9-9F7F-797A090D7E04}" presName="space" presStyleCnt="0"/>
      <dgm:spPr/>
    </dgm:pt>
    <dgm:pt modelId="{97BE4116-23B3-4EFE-A903-4B25EDF5A6C1}" type="pres">
      <dgm:prSet presAssocID="{B8089874-E8C0-4C13-8E52-32F52DCA6B0B}" presName="composite" presStyleCnt="0"/>
      <dgm:spPr/>
    </dgm:pt>
    <dgm:pt modelId="{D40A6C72-3D8B-4E4D-BE7F-5FC63B16EA98}" type="pres">
      <dgm:prSet presAssocID="{B8089874-E8C0-4C13-8E52-32F52DCA6B0B}" presName="LShape" presStyleLbl="alignNode1" presStyleIdx="4" presStyleCnt="7"/>
      <dgm:spPr/>
    </dgm:pt>
    <dgm:pt modelId="{A379D735-861C-45EC-B4A8-EDB800A123AF}" type="pres">
      <dgm:prSet presAssocID="{B8089874-E8C0-4C13-8E52-32F52DCA6B0B}" presName="ParentText" presStyleLbl="revTx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2A177B8-FC69-4439-9265-29011FF9D1A8}" type="pres">
      <dgm:prSet presAssocID="{B8089874-E8C0-4C13-8E52-32F52DCA6B0B}" presName="Triangle" presStyleLbl="alignNode1" presStyleIdx="5" presStyleCnt="7"/>
      <dgm:spPr/>
    </dgm:pt>
    <dgm:pt modelId="{08BD57DB-8041-431C-85DA-4A59C4A427F1}" type="pres">
      <dgm:prSet presAssocID="{5743917F-FB6D-4205-BA6C-6AC0B8DBE0D5}" presName="sibTrans" presStyleCnt="0"/>
      <dgm:spPr/>
    </dgm:pt>
    <dgm:pt modelId="{E381F7FD-A61C-4304-91ED-AC1A49C5E145}" type="pres">
      <dgm:prSet presAssocID="{5743917F-FB6D-4205-BA6C-6AC0B8DBE0D5}" presName="space" presStyleCnt="0"/>
      <dgm:spPr/>
    </dgm:pt>
    <dgm:pt modelId="{472834DD-369E-4E8A-86DF-B9480B843280}" type="pres">
      <dgm:prSet presAssocID="{5549126D-124F-4E74-90D9-6221358DDE65}" presName="composite" presStyleCnt="0"/>
      <dgm:spPr/>
    </dgm:pt>
    <dgm:pt modelId="{2EC789DA-993C-48FC-8B97-DE1843241FB1}" type="pres">
      <dgm:prSet presAssocID="{5549126D-124F-4E74-90D9-6221358DDE65}" presName="LShape" presStyleLbl="alignNode1" presStyleIdx="6" presStyleCnt="7"/>
      <dgm:spPr/>
    </dgm:pt>
    <dgm:pt modelId="{54C961C7-0EFE-4F7F-BFFD-0138B3E268DA}" type="pres">
      <dgm:prSet presAssocID="{5549126D-124F-4E74-90D9-6221358DDE65}" presName="ParentText" presStyleLbl="revTx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DBDF530-E09F-438F-B693-55AA931822FE}" srcId="{6E25ACFD-E07C-4119-B397-A35F6E735A5F}" destId="{5549126D-124F-4E74-90D9-6221358DDE65}" srcOrd="3" destOrd="0" parTransId="{ACEC39A3-CFCE-4A14-A5AF-1AE57B98748E}" sibTransId="{1F8953F0-5FD6-44EA-A8E9-82D0CABE02A7}"/>
    <dgm:cxn modelId="{26674276-D4AC-4AD3-80F5-29478EAAB065}" srcId="{B8089874-E8C0-4C13-8E52-32F52DCA6B0B}" destId="{4B565212-4A51-4671-8B87-233CAE27F452}" srcOrd="1" destOrd="0" parTransId="{155E5FB3-A50E-4026-BE8A-F024159C09E1}" sibTransId="{CFD853AE-448B-44B0-91E1-A44F97A93D1A}"/>
    <dgm:cxn modelId="{7F3F9064-DED2-4DFE-A087-AF604665EF0F}" type="presOf" srcId="{61125C5C-4136-4630-8F26-EBE2D7EBF87D}" destId="{A379D735-861C-45EC-B4A8-EDB800A123AF}" srcOrd="0" destOrd="3" presId="urn:microsoft.com/office/officeart/2009/3/layout/StepUpProcess"/>
    <dgm:cxn modelId="{E2A80ECB-640F-431C-8856-6565A553AE0E}" srcId="{33481CE1-E0BE-4976-AF7D-F7EC7E1805FF}" destId="{5C998833-8F5E-47F8-BB94-A38E59D0757C}" srcOrd="0" destOrd="0" parTransId="{6EAA840B-9039-4881-A0EF-93DCFB852DBD}" sibTransId="{5B732713-6BDC-4725-B54E-BC654A545C4B}"/>
    <dgm:cxn modelId="{3295A4BA-465C-43ED-B594-3B815D3AE239}" type="presOf" srcId="{CF253EFD-CE6D-4688-BD15-0A8E5160DBD2}" destId="{5CCD50CA-D264-4B51-AC3C-C2C3EC8FD41F}" srcOrd="0" destOrd="4" presId="urn:microsoft.com/office/officeart/2009/3/layout/StepUpProcess"/>
    <dgm:cxn modelId="{FE5A8368-7355-4DD3-A7ED-3C157705E765}" srcId="{6E25ACFD-E07C-4119-B397-A35F6E735A5F}" destId="{B8089874-E8C0-4C13-8E52-32F52DCA6B0B}" srcOrd="2" destOrd="0" parTransId="{9B8D2AEF-D101-45E0-AA19-5A3FE65C0F86}" sibTransId="{5743917F-FB6D-4205-BA6C-6AC0B8DBE0D5}"/>
    <dgm:cxn modelId="{3B774F04-F07D-4F93-A5B3-DC66E59C6370}" type="presOf" srcId="{6E25ACFD-E07C-4119-B397-A35F6E735A5F}" destId="{2ABBE1BD-5FE1-4628-AEBA-6A8A82790F24}" srcOrd="0" destOrd="0" presId="urn:microsoft.com/office/officeart/2009/3/layout/StepUpProcess"/>
    <dgm:cxn modelId="{C37D153C-0D6E-4D0B-8A3A-099BA972FB6D}" srcId="{33481CE1-E0BE-4976-AF7D-F7EC7E1805FF}" destId="{CF253EFD-CE6D-4688-BD15-0A8E5160DBD2}" srcOrd="3" destOrd="0" parTransId="{544DD70F-70C7-4702-99A3-90AC48EB9A61}" sibTransId="{60BB4A75-340A-4B12-9CEF-6E557466694E}"/>
    <dgm:cxn modelId="{B91401B8-5CAF-4031-9C0F-C7179B75A71C}" srcId="{5549126D-124F-4E74-90D9-6221358DDE65}" destId="{B30B3D41-BD6D-47E5-AFD3-6A8E874903C0}" srcOrd="1" destOrd="0" parTransId="{9245C0F6-C57F-41C6-9374-2D03A716E7F2}" sibTransId="{AF9D9039-ED08-40BA-9622-E1C927C1AEA6}"/>
    <dgm:cxn modelId="{B9D5E5A8-F0B4-4EDC-850B-760AF551B6D5}" srcId="{33481CE1-E0BE-4976-AF7D-F7EC7E1805FF}" destId="{B9C3447C-4B80-419B-9C63-81F67FA9F8FF}" srcOrd="2" destOrd="0" parTransId="{E7CD6D16-512A-472E-970A-80A16FA04406}" sibTransId="{1E97F689-A568-49D2-AE93-FF6523D63928}"/>
    <dgm:cxn modelId="{F4B05046-8EFA-4511-AC70-89352E5DA61A}" srcId="{5549126D-124F-4E74-90D9-6221358DDE65}" destId="{E5BC12C8-E037-4AC2-AF1A-CCC34AA27895}" srcOrd="2" destOrd="0" parTransId="{A65F4724-3E3D-4FFE-B4D1-1F442F281069}" sibTransId="{A744E393-8874-4291-8276-9556BA3BF84D}"/>
    <dgm:cxn modelId="{A6EFE467-6399-4B47-8143-D7C714FF786C}" type="presOf" srcId="{B8089874-E8C0-4C13-8E52-32F52DCA6B0B}" destId="{A379D735-861C-45EC-B4A8-EDB800A123AF}" srcOrd="0" destOrd="0" presId="urn:microsoft.com/office/officeart/2009/3/layout/StepUpProcess"/>
    <dgm:cxn modelId="{EC47F35D-77E6-4575-B9F7-AB08AEDC471C}" type="presOf" srcId="{A7276417-D8BD-46F9-85DF-62D20A28DE7F}" destId="{5CCD50CA-D264-4B51-AC3C-C2C3EC8FD41F}" srcOrd="0" destOrd="2" presId="urn:microsoft.com/office/officeart/2009/3/layout/StepUpProcess"/>
    <dgm:cxn modelId="{009B17C9-FBDC-4DD6-9DE6-6114426B0949}" type="presOf" srcId="{700171A8-7A69-4CE3-902D-417D97FA9414}" destId="{5E1BA768-AF92-4428-8247-9A7D56BB9C0B}" srcOrd="0" destOrd="2" presId="urn:microsoft.com/office/officeart/2009/3/layout/StepUpProcess"/>
    <dgm:cxn modelId="{95F30AA1-DF2D-4FC5-84F7-55C12790D801}" type="presOf" srcId="{B11080A5-049C-4F31-B326-1178F13C576D}" destId="{5E1BA768-AF92-4428-8247-9A7D56BB9C0B}" srcOrd="0" destOrd="3" presId="urn:microsoft.com/office/officeart/2009/3/layout/StepUpProcess"/>
    <dgm:cxn modelId="{21A9685E-2A0B-44E4-8470-917A8922739D}" type="presOf" srcId="{DBF37BE1-2FF1-46AB-ADC5-CF3883104A29}" destId="{5E1BA768-AF92-4428-8247-9A7D56BB9C0B}" srcOrd="0" destOrd="0" presId="urn:microsoft.com/office/officeart/2009/3/layout/StepUpProcess"/>
    <dgm:cxn modelId="{0DA93D36-7A87-45DF-8261-5C2BBE979CE9}" srcId="{DBF37BE1-2FF1-46AB-ADC5-CF3883104A29}" destId="{B11080A5-049C-4F31-B326-1178F13C576D}" srcOrd="2" destOrd="0" parTransId="{89D431E2-E48A-4FA4-BEF0-D1159AFA822B}" sibTransId="{585E9C84-E17A-4F20-81B7-681DF26E01E6}"/>
    <dgm:cxn modelId="{D056CA2B-2435-4C59-A83B-5B1A27F49F5E}" srcId="{6E25ACFD-E07C-4119-B397-A35F6E735A5F}" destId="{DBF37BE1-2FF1-46AB-ADC5-CF3883104A29}" srcOrd="1" destOrd="0" parTransId="{992D3900-3B0C-4E98-8CB5-0F2005D42E72}" sibTransId="{C5342586-E9CB-4DA9-9F7F-797A090D7E04}"/>
    <dgm:cxn modelId="{07D780E1-F4C0-4CCB-9BE4-F7829406388C}" type="presOf" srcId="{628D8EDD-5B0E-4A7F-9CA3-ECB94C110978}" destId="{54C961C7-0EFE-4F7F-BFFD-0138B3E268DA}" srcOrd="0" destOrd="1" presId="urn:microsoft.com/office/officeart/2009/3/layout/StepUpProcess"/>
    <dgm:cxn modelId="{074F85CE-987C-4A08-B52B-4636D7EC4D9F}" type="presOf" srcId="{B9C3447C-4B80-419B-9C63-81F67FA9F8FF}" destId="{5CCD50CA-D264-4B51-AC3C-C2C3EC8FD41F}" srcOrd="0" destOrd="3" presId="urn:microsoft.com/office/officeart/2009/3/layout/StepUpProcess"/>
    <dgm:cxn modelId="{3DDC1CF4-C92D-450C-A400-E1109B83860D}" srcId="{33481CE1-E0BE-4976-AF7D-F7EC7E1805FF}" destId="{A7276417-D8BD-46F9-85DF-62D20A28DE7F}" srcOrd="1" destOrd="0" parTransId="{45472DB3-E759-4783-88B8-46EBBBFAFF41}" sibTransId="{5EFA3043-1E29-445C-B32C-F1E4EF76BFFF}"/>
    <dgm:cxn modelId="{0D0ECCC5-A38D-4082-9BA7-025243C2B8AF}" type="presOf" srcId="{5C998833-8F5E-47F8-BB94-A38E59D0757C}" destId="{5CCD50CA-D264-4B51-AC3C-C2C3EC8FD41F}" srcOrd="0" destOrd="1" presId="urn:microsoft.com/office/officeart/2009/3/layout/StepUpProcess"/>
    <dgm:cxn modelId="{7BED3E25-6D19-479A-8556-44155AC7C77F}" srcId="{6E25ACFD-E07C-4119-B397-A35F6E735A5F}" destId="{33481CE1-E0BE-4976-AF7D-F7EC7E1805FF}" srcOrd="0" destOrd="0" parTransId="{1D3C4C04-B7F5-4F9A-8C3A-C2BB7F430B41}" sibTransId="{3A3DC4DE-CCF7-416E-B76D-2E425D62D895}"/>
    <dgm:cxn modelId="{B5DB4D3A-8A65-461E-8D74-8F62E732DE45}" srcId="{B8089874-E8C0-4C13-8E52-32F52DCA6B0B}" destId="{97BFFD79-0E1B-489A-A949-483D33955BBD}" srcOrd="0" destOrd="0" parTransId="{F59AF7A8-7EE4-4299-937A-FEDE6C63CB9E}" sibTransId="{B00D31AE-F80E-4521-A6DC-B99EC59A807C}"/>
    <dgm:cxn modelId="{7A736162-646F-4A0E-B3A5-BC8C323E789A}" srcId="{B8089874-E8C0-4C13-8E52-32F52DCA6B0B}" destId="{61125C5C-4136-4630-8F26-EBE2D7EBF87D}" srcOrd="2" destOrd="0" parTransId="{302B39F7-CA71-4932-8EAA-60B0D836413B}" sibTransId="{4572BA8E-2CCC-4FB0-9B9B-FB8D4E7B7B33}"/>
    <dgm:cxn modelId="{0C86AD65-E2C9-4560-B5A9-C18E39A8283C}" type="presOf" srcId="{97BFFD79-0E1B-489A-A949-483D33955BBD}" destId="{A379D735-861C-45EC-B4A8-EDB800A123AF}" srcOrd="0" destOrd="1" presId="urn:microsoft.com/office/officeart/2009/3/layout/StepUpProcess"/>
    <dgm:cxn modelId="{067466DC-D23F-446C-8D8A-95680CB4BCD5}" srcId="{DBF37BE1-2FF1-46AB-ADC5-CF3883104A29}" destId="{700171A8-7A69-4CE3-902D-417D97FA9414}" srcOrd="1" destOrd="0" parTransId="{7E02D839-C55D-47A2-97C7-83B1725C1886}" sibTransId="{468DA8CA-57D1-4EFE-8F02-00EB8C279647}"/>
    <dgm:cxn modelId="{E4FD345F-B82E-4A9D-9756-A5918B40474F}" srcId="{DBF37BE1-2FF1-46AB-ADC5-CF3883104A29}" destId="{03B581F6-3A5A-4382-B8D0-16A3A46EF529}" srcOrd="0" destOrd="0" parTransId="{BE3FCD78-0FB6-4ABA-9439-7B853190967E}" sibTransId="{7D487085-E34C-486B-86B3-71939E4616DB}"/>
    <dgm:cxn modelId="{88DF9AD7-1B36-48B6-BB53-F68A91FC29C9}" type="presOf" srcId="{03B581F6-3A5A-4382-B8D0-16A3A46EF529}" destId="{5E1BA768-AF92-4428-8247-9A7D56BB9C0B}" srcOrd="0" destOrd="1" presId="urn:microsoft.com/office/officeart/2009/3/layout/StepUpProcess"/>
    <dgm:cxn modelId="{C5F48BF3-63E9-4669-BFBC-134557DAE571}" type="presOf" srcId="{5549126D-124F-4E74-90D9-6221358DDE65}" destId="{54C961C7-0EFE-4F7F-BFFD-0138B3E268DA}" srcOrd="0" destOrd="0" presId="urn:microsoft.com/office/officeart/2009/3/layout/StepUpProcess"/>
    <dgm:cxn modelId="{35A2AD89-2E5E-44C7-9A3F-D748F44E2A98}" type="presOf" srcId="{B30B3D41-BD6D-47E5-AFD3-6A8E874903C0}" destId="{54C961C7-0EFE-4F7F-BFFD-0138B3E268DA}" srcOrd="0" destOrd="2" presId="urn:microsoft.com/office/officeart/2009/3/layout/StepUpProcess"/>
    <dgm:cxn modelId="{D5B40F53-5F82-4A62-97CE-97AAEDF7BFFD}" type="presOf" srcId="{4B565212-4A51-4671-8B87-233CAE27F452}" destId="{A379D735-861C-45EC-B4A8-EDB800A123AF}" srcOrd="0" destOrd="2" presId="urn:microsoft.com/office/officeart/2009/3/layout/StepUpProcess"/>
    <dgm:cxn modelId="{23EC246F-E730-4DA8-8793-E5B2BF7B5DD0}" type="presOf" srcId="{E5BC12C8-E037-4AC2-AF1A-CCC34AA27895}" destId="{54C961C7-0EFE-4F7F-BFFD-0138B3E268DA}" srcOrd="0" destOrd="3" presId="urn:microsoft.com/office/officeart/2009/3/layout/StepUpProcess"/>
    <dgm:cxn modelId="{299DB8A9-963B-4A94-A0E9-716B92EDA08A}" type="presOf" srcId="{33481CE1-E0BE-4976-AF7D-F7EC7E1805FF}" destId="{5CCD50CA-D264-4B51-AC3C-C2C3EC8FD41F}" srcOrd="0" destOrd="0" presId="urn:microsoft.com/office/officeart/2009/3/layout/StepUpProcess"/>
    <dgm:cxn modelId="{5AEB26B3-ADE9-400C-B361-FA5F3FA8F7E7}" srcId="{5549126D-124F-4E74-90D9-6221358DDE65}" destId="{628D8EDD-5B0E-4A7F-9CA3-ECB94C110978}" srcOrd="0" destOrd="0" parTransId="{6A3A591D-6173-4304-BAD9-97A7406A72A8}" sibTransId="{0ED60EB6-15BE-4147-B550-5C531A06A48C}"/>
    <dgm:cxn modelId="{920E81CD-E1D9-4932-BF77-0CDD195A86AB}" type="presParOf" srcId="{2ABBE1BD-5FE1-4628-AEBA-6A8A82790F24}" destId="{9683A0B3-3C92-472A-9A0E-854088D33E54}" srcOrd="0" destOrd="0" presId="urn:microsoft.com/office/officeart/2009/3/layout/StepUpProcess"/>
    <dgm:cxn modelId="{864A0C1C-3442-4813-9551-34C8C0060C90}" type="presParOf" srcId="{9683A0B3-3C92-472A-9A0E-854088D33E54}" destId="{5C949512-ADA1-4ABB-93A3-2B19C6A67B72}" srcOrd="0" destOrd="0" presId="urn:microsoft.com/office/officeart/2009/3/layout/StepUpProcess"/>
    <dgm:cxn modelId="{8B4EF8C9-5F94-4E4A-9A1A-DCE74D9AE617}" type="presParOf" srcId="{9683A0B3-3C92-472A-9A0E-854088D33E54}" destId="{5CCD50CA-D264-4B51-AC3C-C2C3EC8FD41F}" srcOrd="1" destOrd="0" presId="urn:microsoft.com/office/officeart/2009/3/layout/StepUpProcess"/>
    <dgm:cxn modelId="{3C4E19CD-5DA2-4022-A630-F652F68AFDC3}" type="presParOf" srcId="{9683A0B3-3C92-472A-9A0E-854088D33E54}" destId="{1359BBD2-2519-4A3F-8934-A725EF80F711}" srcOrd="2" destOrd="0" presId="urn:microsoft.com/office/officeart/2009/3/layout/StepUpProcess"/>
    <dgm:cxn modelId="{B5D3DE60-D73C-4D0B-B117-E5DA4546D1BD}" type="presParOf" srcId="{2ABBE1BD-5FE1-4628-AEBA-6A8A82790F24}" destId="{2DFCF117-9F48-4396-87F8-2481290B7756}" srcOrd="1" destOrd="0" presId="urn:microsoft.com/office/officeart/2009/3/layout/StepUpProcess"/>
    <dgm:cxn modelId="{1A8A1BE7-8CF7-44BC-A558-FEFD02ED1DD6}" type="presParOf" srcId="{2DFCF117-9F48-4396-87F8-2481290B7756}" destId="{C13EDB32-E60E-4B95-9DD3-7B58F0780477}" srcOrd="0" destOrd="0" presId="urn:microsoft.com/office/officeart/2009/3/layout/StepUpProcess"/>
    <dgm:cxn modelId="{11CF7AD4-1E19-417D-9314-0EE12BEFAC7A}" type="presParOf" srcId="{2ABBE1BD-5FE1-4628-AEBA-6A8A82790F24}" destId="{1D72E39F-65CC-47D1-89A8-ECB596186035}" srcOrd="2" destOrd="0" presId="urn:microsoft.com/office/officeart/2009/3/layout/StepUpProcess"/>
    <dgm:cxn modelId="{24E00AA9-F4A9-4BD3-90D1-C30564EA4233}" type="presParOf" srcId="{1D72E39F-65CC-47D1-89A8-ECB596186035}" destId="{533456B5-C8A4-4563-A4EF-1424B1C0ED59}" srcOrd="0" destOrd="0" presId="urn:microsoft.com/office/officeart/2009/3/layout/StepUpProcess"/>
    <dgm:cxn modelId="{5741B18D-A9C2-45A8-931D-B1A0FC69644C}" type="presParOf" srcId="{1D72E39F-65CC-47D1-89A8-ECB596186035}" destId="{5E1BA768-AF92-4428-8247-9A7D56BB9C0B}" srcOrd="1" destOrd="0" presId="urn:microsoft.com/office/officeart/2009/3/layout/StepUpProcess"/>
    <dgm:cxn modelId="{2520C219-55CB-4B7E-940E-30D864F3DF67}" type="presParOf" srcId="{1D72E39F-65CC-47D1-89A8-ECB596186035}" destId="{31E4F57D-0EA8-4182-B687-057CF6292095}" srcOrd="2" destOrd="0" presId="urn:microsoft.com/office/officeart/2009/3/layout/StepUpProcess"/>
    <dgm:cxn modelId="{1BCC48B8-6CD9-483F-8B0F-22345AF0A276}" type="presParOf" srcId="{2ABBE1BD-5FE1-4628-AEBA-6A8A82790F24}" destId="{90D15062-EE1E-4ABA-8B6B-54683A9C843E}" srcOrd="3" destOrd="0" presId="urn:microsoft.com/office/officeart/2009/3/layout/StepUpProcess"/>
    <dgm:cxn modelId="{A638D4AE-91AD-4AE8-A9D2-5182E8CE7200}" type="presParOf" srcId="{90D15062-EE1E-4ABA-8B6B-54683A9C843E}" destId="{A9BFDA30-E2A6-460B-BE23-AAA837922E98}" srcOrd="0" destOrd="0" presId="urn:microsoft.com/office/officeart/2009/3/layout/StepUpProcess"/>
    <dgm:cxn modelId="{A1F45C15-364D-4C8F-A28C-5F307EB1AFF1}" type="presParOf" srcId="{2ABBE1BD-5FE1-4628-AEBA-6A8A82790F24}" destId="{97BE4116-23B3-4EFE-A903-4B25EDF5A6C1}" srcOrd="4" destOrd="0" presId="urn:microsoft.com/office/officeart/2009/3/layout/StepUpProcess"/>
    <dgm:cxn modelId="{F22861FC-4462-489D-8BBF-30E24EBDCFB5}" type="presParOf" srcId="{97BE4116-23B3-4EFE-A903-4B25EDF5A6C1}" destId="{D40A6C72-3D8B-4E4D-BE7F-5FC63B16EA98}" srcOrd="0" destOrd="0" presId="urn:microsoft.com/office/officeart/2009/3/layout/StepUpProcess"/>
    <dgm:cxn modelId="{C87A960D-1D40-471E-8A5C-1734AF4F9933}" type="presParOf" srcId="{97BE4116-23B3-4EFE-A903-4B25EDF5A6C1}" destId="{A379D735-861C-45EC-B4A8-EDB800A123AF}" srcOrd="1" destOrd="0" presId="urn:microsoft.com/office/officeart/2009/3/layout/StepUpProcess"/>
    <dgm:cxn modelId="{C74D171E-FF5D-49D3-92E8-5497A591B763}" type="presParOf" srcId="{97BE4116-23B3-4EFE-A903-4B25EDF5A6C1}" destId="{62A177B8-FC69-4439-9265-29011FF9D1A8}" srcOrd="2" destOrd="0" presId="urn:microsoft.com/office/officeart/2009/3/layout/StepUpProcess"/>
    <dgm:cxn modelId="{C3E9AC89-29D9-401C-BEAF-7393DEA69C5A}" type="presParOf" srcId="{2ABBE1BD-5FE1-4628-AEBA-6A8A82790F24}" destId="{08BD57DB-8041-431C-85DA-4A59C4A427F1}" srcOrd="5" destOrd="0" presId="urn:microsoft.com/office/officeart/2009/3/layout/StepUpProcess"/>
    <dgm:cxn modelId="{734F1F15-5ED8-4746-B93F-40BE9D7CAC20}" type="presParOf" srcId="{08BD57DB-8041-431C-85DA-4A59C4A427F1}" destId="{E381F7FD-A61C-4304-91ED-AC1A49C5E145}" srcOrd="0" destOrd="0" presId="urn:microsoft.com/office/officeart/2009/3/layout/StepUpProcess"/>
    <dgm:cxn modelId="{21B232B5-774C-4EE2-891E-CEC94EBF203E}" type="presParOf" srcId="{2ABBE1BD-5FE1-4628-AEBA-6A8A82790F24}" destId="{472834DD-369E-4E8A-86DF-B9480B843280}" srcOrd="6" destOrd="0" presId="urn:microsoft.com/office/officeart/2009/3/layout/StepUpProcess"/>
    <dgm:cxn modelId="{DB8B1CE7-38A3-4C4E-879E-D4ABEC2E2FE9}" type="presParOf" srcId="{472834DD-369E-4E8A-86DF-B9480B843280}" destId="{2EC789DA-993C-48FC-8B97-DE1843241FB1}" srcOrd="0" destOrd="0" presId="urn:microsoft.com/office/officeart/2009/3/layout/StepUpProcess"/>
    <dgm:cxn modelId="{CC4794B2-6CAE-4B68-97E5-51F27190E34C}" type="presParOf" srcId="{472834DD-369E-4E8A-86DF-B9480B843280}" destId="{54C961C7-0EFE-4F7F-BFFD-0138B3E268DA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DE4A3B-1B75-4388-815F-8E00CBC05F86}">
      <dsp:nvSpPr>
        <dsp:cNvPr id="0" name=""/>
        <dsp:cNvSpPr/>
      </dsp:nvSpPr>
      <dsp:spPr>
        <a:xfrm>
          <a:off x="0" y="227916"/>
          <a:ext cx="11504519" cy="1612800"/>
        </a:xfrm>
        <a:prstGeom prst="rect">
          <a:avLst/>
        </a:prstGeom>
        <a:noFill/>
        <a:ln w="1587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2879" tIns="166624" rIns="892879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>
              <a:solidFill>
                <a:schemeClr val="bg1"/>
              </a:solidFill>
              <a:latin typeface="Abadi" panose="020B0604020104020204" pitchFamily="34" charset="0"/>
            </a:rPr>
            <a:t>Timor-Leste </a:t>
          </a:r>
          <a:r>
            <a:rPr lang="en-US" sz="1400" kern="1200" dirty="0" err="1">
              <a:solidFill>
                <a:schemeClr val="bg1"/>
              </a:solidFill>
              <a:latin typeface="Abadi" panose="020B0604020104020204" pitchFamily="34" charset="0"/>
            </a:rPr>
            <a:t>nia</a:t>
          </a:r>
          <a:r>
            <a:rPr lang="en-US" sz="1400" kern="12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US" sz="1400" kern="1200" dirty="0" err="1">
              <a:solidFill>
                <a:schemeClr val="bg1"/>
              </a:solidFill>
              <a:latin typeface="Abadi" panose="020B0604020104020204" pitchFamily="34" charset="0"/>
            </a:rPr>
            <a:t>Planu</a:t>
          </a:r>
          <a:r>
            <a:rPr lang="en-US" sz="1400" kern="12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US" sz="1400" kern="1200" dirty="0" err="1">
              <a:solidFill>
                <a:schemeClr val="bg1"/>
              </a:solidFill>
              <a:latin typeface="Abadi" panose="020B0604020104020204" pitchFamily="34" charset="0"/>
            </a:rPr>
            <a:t>Estratéjiku</a:t>
          </a:r>
          <a:r>
            <a:rPr lang="en-US" sz="1400" kern="12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US" sz="1400" kern="1200" dirty="0" err="1">
              <a:solidFill>
                <a:schemeClr val="bg1"/>
              </a:solidFill>
              <a:latin typeface="Abadi" panose="020B0604020104020204" pitchFamily="34" charset="0"/>
            </a:rPr>
            <a:t>ba</a:t>
          </a:r>
          <a:r>
            <a:rPr lang="en-US" sz="1400" kern="12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US" sz="1400" kern="1200" dirty="0" err="1">
              <a:solidFill>
                <a:schemeClr val="bg1"/>
              </a:solidFill>
              <a:latin typeface="Abadi" panose="020B0604020104020204" pitchFamily="34" charset="0"/>
            </a:rPr>
            <a:t>Dezenvolvimentu</a:t>
          </a:r>
          <a:r>
            <a:rPr lang="en-US" sz="1400" kern="12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US" sz="1400" kern="1200" dirty="0" err="1">
              <a:solidFill>
                <a:schemeClr val="bg1"/>
              </a:solidFill>
              <a:latin typeface="Abadi" panose="020B0604020104020204" pitchFamily="34" charset="0"/>
            </a:rPr>
            <a:t>Nasionál</a:t>
          </a:r>
          <a:r>
            <a:rPr lang="en-US" sz="1400" kern="1200" dirty="0">
              <a:solidFill>
                <a:schemeClr val="bg1"/>
              </a:solidFill>
              <a:latin typeface="Abadi" panose="020B0604020104020204" pitchFamily="34" charset="0"/>
            </a:rPr>
            <a:t> (PEDN) 2011-2030 </a:t>
          </a:r>
          <a:r>
            <a:rPr lang="en-US" sz="1400" kern="1200" dirty="0" err="1">
              <a:solidFill>
                <a:schemeClr val="bg1"/>
              </a:solidFill>
              <a:latin typeface="Abadi" panose="020B0604020104020204" pitchFamily="34" charset="0"/>
            </a:rPr>
            <a:t>defini</a:t>
          </a:r>
          <a:r>
            <a:rPr lang="en-US" sz="1400" kern="12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US" sz="1400" kern="1200" dirty="0" err="1">
              <a:solidFill>
                <a:schemeClr val="bg1"/>
              </a:solidFill>
              <a:latin typeface="Abadi" panose="020B0604020104020204" pitchFamily="34" charset="0"/>
            </a:rPr>
            <a:t>nasaun</a:t>
          </a:r>
          <a:r>
            <a:rPr lang="en-US" sz="1400" kern="12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US" sz="1400" kern="1200" dirty="0" err="1">
              <a:solidFill>
                <a:schemeClr val="bg1"/>
              </a:solidFill>
              <a:latin typeface="Abadi" panose="020B0604020104020204" pitchFamily="34" charset="0"/>
            </a:rPr>
            <a:t>nia</a:t>
          </a:r>
          <a:r>
            <a:rPr lang="en-US" sz="1400" kern="12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US" sz="1400" kern="1200" dirty="0" err="1">
              <a:solidFill>
                <a:schemeClr val="bg1"/>
              </a:solidFill>
              <a:latin typeface="Abadi" panose="020B0604020104020204" pitchFamily="34" charset="0"/>
            </a:rPr>
            <a:t>vizaun</a:t>
          </a:r>
          <a:r>
            <a:rPr lang="en-US" sz="1400" kern="12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US" sz="1400" kern="1200" dirty="0" err="1">
              <a:solidFill>
                <a:schemeClr val="bg1"/>
              </a:solidFill>
              <a:latin typeface="Abadi" panose="020B0604020104020204" pitchFamily="34" charset="0"/>
            </a:rPr>
            <a:t>ba</a:t>
          </a:r>
          <a:r>
            <a:rPr lang="en-US" sz="1400" kern="12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US" sz="1400" kern="1200" dirty="0" err="1">
              <a:solidFill>
                <a:schemeClr val="bg1"/>
              </a:solidFill>
              <a:latin typeface="Abadi" panose="020B0604020104020204" pitchFamily="34" charset="0"/>
            </a:rPr>
            <a:t>dezenvolvimentu</a:t>
          </a:r>
          <a:r>
            <a:rPr lang="en-US" sz="1400" kern="12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US" sz="1400" kern="1200" dirty="0" err="1">
              <a:solidFill>
                <a:schemeClr val="bg1"/>
              </a:solidFill>
              <a:latin typeface="Abadi" panose="020B0604020104020204" pitchFamily="34" charset="0"/>
            </a:rPr>
            <a:t>ekonómiku</a:t>
          </a:r>
          <a:r>
            <a:rPr lang="en-US" sz="1400" kern="1200" dirty="0">
              <a:solidFill>
                <a:schemeClr val="bg1"/>
              </a:solidFill>
              <a:latin typeface="Abadi" panose="020B0604020104020204" pitchFamily="34" charset="0"/>
            </a:rPr>
            <a:t> no </a:t>
          </a:r>
          <a:r>
            <a:rPr lang="en-US" sz="1400" kern="1200" dirty="0" err="1">
              <a:solidFill>
                <a:schemeClr val="bg1"/>
              </a:solidFill>
              <a:latin typeface="Abadi" panose="020B0604020104020204" pitchFamily="34" charset="0"/>
            </a:rPr>
            <a:t>sosiál</a:t>
          </a:r>
          <a:r>
            <a:rPr lang="en-US" sz="1400" kern="1200" dirty="0">
              <a:solidFill>
                <a:schemeClr val="bg1"/>
              </a:solidFill>
              <a:latin typeface="Abadi" panose="020B0604020104020204" pitchFamily="34" charset="0"/>
            </a:rPr>
            <a:t>.</a:t>
          </a:r>
        </a:p>
        <a:p>
          <a:pPr marL="114300" lvl="1" indent="-114300" algn="l" defTabSz="6223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>
              <a:solidFill>
                <a:schemeClr val="bg1"/>
              </a:solidFill>
              <a:latin typeface="Abadi" panose="020B0604020104020204" pitchFamily="34" charset="0"/>
            </a:rPr>
            <a:t>Atu </a:t>
          </a:r>
          <a:r>
            <a:rPr lang="en-US" sz="1400" kern="1200" dirty="0" err="1">
              <a:solidFill>
                <a:schemeClr val="bg1"/>
              </a:solidFill>
              <a:latin typeface="Abadi" panose="020B0604020104020204" pitchFamily="34" charset="0"/>
            </a:rPr>
            <a:t>atinji</a:t>
          </a:r>
          <a:r>
            <a:rPr lang="en-US" sz="1400" kern="12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US" sz="1400" kern="1200" dirty="0" err="1">
              <a:solidFill>
                <a:schemeClr val="bg1"/>
              </a:solidFill>
              <a:latin typeface="Abadi" panose="020B0604020104020204" pitchFamily="34" charset="0"/>
            </a:rPr>
            <a:t>objetivu</a:t>
          </a:r>
          <a:r>
            <a:rPr lang="en-US" sz="1400" kern="12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US" sz="1400" kern="1200" dirty="0" err="1">
              <a:solidFill>
                <a:schemeClr val="bg1"/>
              </a:solidFill>
              <a:latin typeface="Abadi" panose="020B0604020104020204" pitchFamily="34" charset="0"/>
            </a:rPr>
            <a:t>sira</a:t>
          </a:r>
          <a:r>
            <a:rPr lang="en-US" sz="1400" kern="12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US" sz="1400" kern="1200" dirty="0" err="1">
              <a:solidFill>
                <a:schemeClr val="bg1"/>
              </a:solidFill>
              <a:latin typeface="Abadi" panose="020B0604020104020204" pitchFamily="34" charset="0"/>
            </a:rPr>
            <a:t>iha</a:t>
          </a:r>
          <a:r>
            <a:rPr lang="en-US" sz="1400" kern="1200" dirty="0">
              <a:solidFill>
                <a:schemeClr val="bg1"/>
              </a:solidFill>
              <a:latin typeface="Abadi" panose="020B0604020104020204" pitchFamily="34" charset="0"/>
            </a:rPr>
            <a:t> PEDN, </a:t>
          </a:r>
          <a:r>
            <a:rPr lang="en-US" sz="1400" kern="1200" dirty="0" err="1">
              <a:solidFill>
                <a:schemeClr val="bg1"/>
              </a:solidFill>
              <a:latin typeface="Abadi" panose="020B0604020104020204" pitchFamily="34" charset="0"/>
            </a:rPr>
            <a:t>Governu</a:t>
          </a:r>
          <a:r>
            <a:rPr lang="en-US" sz="1400" kern="1200" dirty="0">
              <a:solidFill>
                <a:schemeClr val="bg1"/>
              </a:solidFill>
              <a:latin typeface="Abadi" panose="020B0604020104020204" pitchFamily="34" charset="0"/>
            </a:rPr>
            <a:t> Timor-Leste (</a:t>
          </a:r>
          <a:r>
            <a:rPr lang="en-US" sz="1400" kern="1200" dirty="0" err="1">
              <a:solidFill>
                <a:schemeClr val="bg1"/>
              </a:solidFill>
              <a:latin typeface="Abadi" panose="020B0604020104020204" pitchFamily="34" charset="0"/>
            </a:rPr>
            <a:t>GoTL</a:t>
          </a:r>
          <a:r>
            <a:rPr lang="en-US" sz="1400" kern="1200" dirty="0">
              <a:solidFill>
                <a:schemeClr val="bg1"/>
              </a:solidFill>
              <a:latin typeface="Abadi" panose="020B0604020104020204" pitchFamily="34" charset="0"/>
            </a:rPr>
            <a:t>) </a:t>
          </a:r>
          <a:r>
            <a:rPr lang="en-US" sz="1400" kern="1200" dirty="0" err="1">
              <a:solidFill>
                <a:schemeClr val="bg1"/>
              </a:solidFill>
              <a:latin typeface="Abadi" panose="020B0604020104020204" pitchFamily="34" charset="0"/>
            </a:rPr>
            <a:t>dezenvolve</a:t>
          </a:r>
          <a:r>
            <a:rPr lang="en-US" sz="1400" kern="1200" dirty="0">
              <a:solidFill>
                <a:schemeClr val="bg1"/>
              </a:solidFill>
              <a:latin typeface="Abadi" panose="020B0604020104020204" pitchFamily="34" charset="0"/>
            </a:rPr>
            <a:t> no </a:t>
          </a:r>
          <a:r>
            <a:rPr lang="en-US" sz="1400" kern="1200" dirty="0" err="1">
              <a:solidFill>
                <a:schemeClr val="bg1"/>
              </a:solidFill>
              <a:latin typeface="Abadi" panose="020B0604020104020204" pitchFamily="34" charset="0"/>
            </a:rPr>
            <a:t>implementa</a:t>
          </a:r>
          <a:r>
            <a:rPr lang="en-US" sz="1400" kern="12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US" sz="1400" kern="1200" dirty="0" err="1">
              <a:solidFill>
                <a:schemeClr val="bg1"/>
              </a:solidFill>
              <a:latin typeface="Abadi" panose="020B0604020104020204" pitchFamily="34" charset="0"/>
            </a:rPr>
            <a:t>programa</a:t>
          </a:r>
          <a:r>
            <a:rPr lang="en-US" sz="1400" kern="12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US" sz="1400" kern="1200" dirty="0" err="1">
              <a:solidFill>
                <a:schemeClr val="bg1"/>
              </a:solidFill>
              <a:latin typeface="Abadi" panose="020B0604020104020204" pitchFamily="34" charset="0"/>
            </a:rPr>
            <a:t>sira</a:t>
          </a:r>
          <a:r>
            <a:rPr lang="en-US" sz="1400" kern="12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US" sz="1400" kern="1200" dirty="0" err="1">
              <a:solidFill>
                <a:schemeClr val="bg1"/>
              </a:solidFill>
              <a:latin typeface="Abadi" panose="020B0604020104020204" pitchFamily="34" charset="0"/>
            </a:rPr>
            <a:t>ne'ebé</a:t>
          </a:r>
          <a:r>
            <a:rPr lang="en-US" sz="1400" kern="12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US" sz="1400" kern="1200" dirty="0" err="1">
              <a:solidFill>
                <a:schemeClr val="bg1"/>
              </a:solidFill>
              <a:latin typeface="Abadi" panose="020B0604020104020204" pitchFamily="34" charset="0"/>
            </a:rPr>
            <a:t>desentralizadu</a:t>
          </a:r>
          <a:r>
            <a:rPr lang="en-US" sz="1400" kern="1200" dirty="0">
              <a:solidFill>
                <a:schemeClr val="bg1"/>
              </a:solidFill>
              <a:latin typeface="Abadi" panose="020B0604020104020204" pitchFamily="34" charset="0"/>
            </a:rPr>
            <a:t>, </a:t>
          </a:r>
          <a:r>
            <a:rPr lang="en-US" sz="1400" kern="1200" dirty="0" err="1">
              <a:solidFill>
                <a:schemeClr val="bg1"/>
              </a:solidFill>
              <a:latin typeface="Abadi" panose="020B0604020104020204" pitchFamily="34" charset="0"/>
            </a:rPr>
            <a:t>hodi</a:t>
          </a:r>
          <a:r>
            <a:rPr lang="en-US" sz="1400" kern="12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US" sz="1400" kern="1200" dirty="0" err="1">
              <a:solidFill>
                <a:schemeClr val="bg1"/>
              </a:solidFill>
              <a:latin typeface="Abadi" panose="020B0604020104020204" pitchFamily="34" charset="0"/>
            </a:rPr>
            <a:t>konsentra</a:t>
          </a:r>
          <a:r>
            <a:rPr lang="en-US" sz="1400" kern="12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US" sz="1400" kern="1200" dirty="0" err="1">
              <a:solidFill>
                <a:schemeClr val="bg1"/>
              </a:solidFill>
              <a:latin typeface="Abadi" panose="020B0604020104020204" pitchFamily="34" charset="0"/>
            </a:rPr>
            <a:t>ba</a:t>
          </a:r>
          <a:r>
            <a:rPr lang="en-US" sz="1400" kern="12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pt-BR" sz="1400" kern="1200" dirty="0">
              <a:solidFill>
                <a:schemeClr val="bg1"/>
              </a:solidFill>
              <a:latin typeface="Abadi" panose="020B0604020104020204" pitchFamily="34" charset="0"/>
            </a:rPr>
            <a:t>dezenvolvimentu lokál, nivel komunitáriu iha Suku no Aldeia sira.</a:t>
          </a:r>
          <a:endParaRPr lang="en-US" sz="1400" kern="1200" dirty="0">
            <a:solidFill>
              <a:schemeClr val="bg1"/>
            </a:solidFill>
            <a:latin typeface="Abadi" panose="020B0604020104020204" pitchFamily="34" charset="0"/>
          </a:endParaRPr>
        </a:p>
      </dsp:txBody>
      <dsp:txXfrm>
        <a:off x="0" y="227916"/>
        <a:ext cx="11504519" cy="1612800"/>
      </dsp:txXfrm>
    </dsp:sp>
    <dsp:sp modelId="{F179E389-03AB-40D7-8BF7-9F703CDC501F}">
      <dsp:nvSpPr>
        <dsp:cNvPr id="0" name=""/>
        <dsp:cNvSpPr/>
      </dsp:nvSpPr>
      <dsp:spPr>
        <a:xfrm>
          <a:off x="575225" y="109836"/>
          <a:ext cx="8053163" cy="2361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390" tIns="0" rIns="304390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err="1">
              <a:solidFill>
                <a:schemeClr val="bg1"/>
              </a:solidFill>
              <a:latin typeface="Abadi" panose="020B0604020104020204" pitchFamily="34" charset="0"/>
            </a:rPr>
            <a:t>Tansa</a:t>
          </a:r>
          <a:r>
            <a:rPr lang="en-US" sz="2400" b="1" kern="12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US" sz="2400" b="1" kern="1200" dirty="0" err="1">
              <a:solidFill>
                <a:schemeClr val="bg1"/>
              </a:solidFill>
              <a:latin typeface="Abadi" panose="020B0604020104020204" pitchFamily="34" charset="0"/>
            </a:rPr>
            <a:t>mak</a:t>
          </a:r>
          <a:r>
            <a:rPr lang="en-US" sz="2400" b="1" kern="12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US" sz="2400" b="1" kern="1200" dirty="0" err="1">
              <a:solidFill>
                <a:schemeClr val="bg1"/>
              </a:solidFill>
              <a:latin typeface="Abadi" panose="020B0604020104020204" pitchFamily="34" charset="0"/>
            </a:rPr>
            <a:t>hamosu</a:t>
          </a:r>
          <a:r>
            <a:rPr lang="en-US" sz="2400" b="1" kern="1200" dirty="0">
              <a:solidFill>
                <a:schemeClr val="bg1"/>
              </a:solidFill>
              <a:latin typeface="Abadi" panose="020B0604020104020204" pitchFamily="34" charset="0"/>
            </a:rPr>
            <a:t> PNDS?</a:t>
          </a:r>
          <a:endParaRPr lang="en-US" sz="2400" kern="1200" dirty="0">
            <a:solidFill>
              <a:schemeClr val="bg1"/>
            </a:solidFill>
            <a:latin typeface="Abadi" panose="020B0604020104020204" pitchFamily="34" charset="0"/>
          </a:endParaRPr>
        </a:p>
      </dsp:txBody>
      <dsp:txXfrm>
        <a:off x="586753" y="121364"/>
        <a:ext cx="8030107" cy="213104"/>
      </dsp:txXfrm>
    </dsp:sp>
    <dsp:sp modelId="{4F8BA4EC-73E5-43E6-8EEE-AD794C5479E4}">
      <dsp:nvSpPr>
        <dsp:cNvPr id="0" name=""/>
        <dsp:cNvSpPr/>
      </dsp:nvSpPr>
      <dsp:spPr>
        <a:xfrm>
          <a:off x="0" y="2001996"/>
          <a:ext cx="11504519" cy="932400"/>
        </a:xfrm>
        <a:prstGeom prst="rect">
          <a:avLst/>
        </a:prstGeom>
        <a:noFill/>
        <a:ln w="15875" cap="rnd" cmpd="sng" algn="ctr">
          <a:solidFill>
            <a:schemeClr val="accent2">
              <a:hueOff val="-355029"/>
              <a:satOff val="-2934"/>
              <a:lumOff val="-627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2879" tIns="166624" rIns="892879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400" kern="1200" dirty="0">
              <a:solidFill>
                <a:schemeClr val="bg1"/>
              </a:solidFill>
              <a:latin typeface="Abadi" panose="020B0604020104020204" pitchFamily="34" charset="0"/>
            </a:rPr>
            <a:t>Programa Dezenvolvimentu Komunitariu </a:t>
          </a:r>
          <a:r>
            <a:rPr lang="en-US" sz="1400" kern="1200" dirty="0" err="1">
              <a:solidFill>
                <a:schemeClr val="bg1"/>
              </a:solidFill>
              <a:latin typeface="Abadi" panose="020B0604020104020204" pitchFamily="34" charset="0"/>
            </a:rPr>
            <a:t>ne'ebé</a:t>
          </a:r>
          <a:r>
            <a:rPr lang="pt-BR" sz="1400" kern="1200" dirty="0">
              <a:solidFill>
                <a:schemeClr val="bg1"/>
              </a:solidFill>
              <a:latin typeface="Abadi" panose="020B0604020104020204" pitchFamily="34" charset="0"/>
            </a:rPr>
            <a:t> implementa husi GoTL a</a:t>
          </a:r>
          <a:r>
            <a:rPr lang="en-US" sz="1400" kern="1200" dirty="0" err="1">
              <a:solidFill>
                <a:schemeClr val="bg1"/>
              </a:solidFill>
              <a:latin typeface="Abadi" panose="020B0604020104020204" pitchFamily="34" charset="0"/>
            </a:rPr>
            <a:t>tu</a:t>
          </a:r>
          <a:r>
            <a:rPr lang="en-US" sz="1400" kern="12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US" sz="1400" kern="1200" dirty="0" err="1">
              <a:solidFill>
                <a:schemeClr val="bg1"/>
              </a:solidFill>
              <a:latin typeface="Abadi" panose="020B0604020104020204" pitchFamily="34" charset="0"/>
            </a:rPr>
            <a:t>kontribui</a:t>
          </a:r>
          <a:r>
            <a:rPr lang="en-US" sz="1400" kern="12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US" sz="1400" kern="1200" dirty="0" err="1">
              <a:solidFill>
                <a:schemeClr val="bg1"/>
              </a:solidFill>
              <a:latin typeface="Abadi" panose="020B0604020104020204" pitchFamily="34" charset="0"/>
            </a:rPr>
            <a:t>ba</a:t>
          </a:r>
          <a:r>
            <a:rPr lang="en-US" sz="1400" kern="12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US" sz="1400" kern="1200" dirty="0" err="1">
              <a:solidFill>
                <a:schemeClr val="bg1"/>
              </a:solidFill>
              <a:latin typeface="Abadi" panose="020B0604020104020204" pitchFamily="34" charset="0"/>
            </a:rPr>
            <a:t>hadiak</a:t>
          </a:r>
          <a:r>
            <a:rPr lang="en-US" sz="1400" kern="12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US" sz="1400" kern="1200" dirty="0" err="1">
              <a:solidFill>
                <a:schemeClr val="bg1"/>
              </a:solidFill>
              <a:latin typeface="Abadi" panose="020B0604020104020204" pitchFamily="34" charset="0"/>
            </a:rPr>
            <a:t>infraestrutura</a:t>
          </a:r>
          <a:r>
            <a:rPr lang="en-US" sz="1400" kern="12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US" sz="1400" kern="1200" dirty="0" err="1">
              <a:solidFill>
                <a:schemeClr val="bg1"/>
              </a:solidFill>
              <a:latin typeface="Abadi" panose="020B0604020104020204" pitchFamily="34" charset="0"/>
            </a:rPr>
            <a:t>bazika</a:t>
          </a:r>
          <a:r>
            <a:rPr lang="en-US" sz="1400" kern="12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US" sz="1400" kern="1200" dirty="0" err="1">
              <a:solidFill>
                <a:schemeClr val="bg1"/>
              </a:solidFill>
              <a:latin typeface="Abadi" panose="020B0604020104020204" pitchFamily="34" charset="0"/>
            </a:rPr>
            <a:t>sira</a:t>
          </a:r>
          <a:r>
            <a:rPr lang="en-US" sz="1400" kern="12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US" sz="1400" kern="1200" dirty="0" err="1">
              <a:solidFill>
                <a:schemeClr val="bg1"/>
              </a:solidFill>
              <a:latin typeface="Abadi" panose="020B0604020104020204" pitchFamily="34" charset="0"/>
            </a:rPr>
            <a:t>ne'ebé</a:t>
          </a:r>
          <a:r>
            <a:rPr lang="en-US" sz="1400" kern="12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US" sz="1400" kern="1200" err="1">
              <a:solidFill>
                <a:schemeClr val="bg1"/>
              </a:solidFill>
              <a:latin typeface="Abadi" panose="020B0604020104020204" pitchFamily="34" charset="0"/>
            </a:rPr>
            <a:t>importante</a:t>
          </a:r>
          <a:r>
            <a:rPr lang="en-US" sz="1400" kern="120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US" sz="1400" kern="1200" smtClean="0">
              <a:solidFill>
                <a:schemeClr val="bg1"/>
              </a:solidFill>
              <a:latin typeface="Abadi" panose="020B0604020104020204" pitchFamily="34" charset="0"/>
            </a:rPr>
            <a:t>hodi </a:t>
          </a:r>
          <a:r>
            <a:rPr lang="en-US" sz="1400" kern="1200" dirty="0" err="1">
              <a:solidFill>
                <a:schemeClr val="bg1"/>
              </a:solidFill>
              <a:latin typeface="Abadi" panose="020B0604020104020204" pitchFamily="34" charset="0"/>
            </a:rPr>
            <a:t>melhoramentu</a:t>
          </a:r>
          <a:r>
            <a:rPr lang="en-US" sz="1400" kern="12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US" sz="1400" kern="1200" dirty="0" err="1">
              <a:solidFill>
                <a:schemeClr val="bg1"/>
              </a:solidFill>
              <a:latin typeface="Abadi" panose="020B0604020104020204" pitchFamily="34" charset="0"/>
            </a:rPr>
            <a:t>atendimentu</a:t>
          </a:r>
          <a:r>
            <a:rPr lang="en-US" sz="1400" kern="12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US" sz="1400" kern="1200" dirty="0" err="1">
              <a:solidFill>
                <a:schemeClr val="bg1"/>
              </a:solidFill>
              <a:latin typeface="Abadi" panose="020B0604020104020204" pitchFamily="34" charset="0"/>
            </a:rPr>
            <a:t>servisu</a:t>
          </a:r>
          <a:r>
            <a:rPr lang="en-US" sz="1400" kern="12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US" sz="1400" kern="1200" dirty="0" err="1">
              <a:solidFill>
                <a:schemeClr val="bg1"/>
              </a:solidFill>
              <a:latin typeface="Abadi" panose="020B0604020104020204" pitchFamily="34" charset="0"/>
            </a:rPr>
            <a:t>publiku</a:t>
          </a:r>
          <a:r>
            <a:rPr lang="en-US" sz="1400" kern="12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US" sz="1400" kern="1200" dirty="0" err="1">
              <a:solidFill>
                <a:schemeClr val="bg1"/>
              </a:solidFill>
              <a:latin typeface="Abadi" panose="020B0604020104020204" pitchFamily="34" charset="0"/>
            </a:rPr>
            <a:t>hahuu</a:t>
          </a:r>
          <a:r>
            <a:rPr lang="en-US" sz="1400" kern="12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US" sz="1400" kern="1200" dirty="0" err="1">
              <a:solidFill>
                <a:schemeClr val="bg1"/>
              </a:solidFill>
              <a:latin typeface="Abadi" panose="020B0604020104020204" pitchFamily="34" charset="0"/>
            </a:rPr>
            <a:t>husi</a:t>
          </a:r>
          <a:r>
            <a:rPr lang="en-US" sz="1400" kern="12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US" sz="1400" kern="1200" dirty="0" err="1">
              <a:solidFill>
                <a:schemeClr val="bg1"/>
              </a:solidFill>
              <a:latin typeface="Abadi" panose="020B0604020104020204" pitchFamily="34" charset="0"/>
            </a:rPr>
            <a:t>nivel</a:t>
          </a:r>
          <a:r>
            <a:rPr lang="en-US" sz="1400" kern="12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pt-BR" sz="1400" kern="1200" dirty="0">
              <a:solidFill>
                <a:schemeClr val="bg1"/>
              </a:solidFill>
              <a:latin typeface="Abadi" panose="020B0604020104020204" pitchFamily="34" charset="0"/>
            </a:rPr>
            <a:t>aldeia, suku, postu, munisipiu.</a:t>
          </a:r>
          <a:endParaRPr lang="en-US" sz="1400" kern="1200" dirty="0">
            <a:solidFill>
              <a:schemeClr val="bg1"/>
            </a:solidFill>
            <a:latin typeface="Abadi" panose="020B0604020104020204" pitchFamily="34" charset="0"/>
          </a:endParaRPr>
        </a:p>
      </dsp:txBody>
      <dsp:txXfrm>
        <a:off x="0" y="2001996"/>
        <a:ext cx="11504519" cy="932400"/>
      </dsp:txXfrm>
    </dsp:sp>
    <dsp:sp modelId="{119654F0-EBD9-4D23-B5FF-2181C5BD38E0}">
      <dsp:nvSpPr>
        <dsp:cNvPr id="0" name=""/>
        <dsp:cNvSpPr/>
      </dsp:nvSpPr>
      <dsp:spPr>
        <a:xfrm>
          <a:off x="575225" y="1883916"/>
          <a:ext cx="8053163" cy="236160"/>
        </a:xfrm>
        <a:prstGeom prst="roundRect">
          <a:avLst/>
        </a:prstGeom>
        <a:solidFill>
          <a:schemeClr val="accent2">
            <a:hueOff val="-355029"/>
            <a:satOff val="-2934"/>
            <a:lumOff val="-6274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390" tIns="0" rIns="304390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>
              <a:solidFill>
                <a:schemeClr val="bg1"/>
              </a:solidFill>
              <a:latin typeface="Abadi" panose="020B0604020104020204" pitchFamily="34" charset="0"/>
            </a:rPr>
            <a:t>Saida </a:t>
          </a:r>
          <a:r>
            <a:rPr lang="en-US" sz="2400" b="1" kern="1200" dirty="0" err="1">
              <a:solidFill>
                <a:schemeClr val="bg1"/>
              </a:solidFill>
              <a:latin typeface="Abadi" panose="020B0604020104020204" pitchFamily="34" charset="0"/>
            </a:rPr>
            <a:t>mak</a:t>
          </a:r>
          <a:r>
            <a:rPr lang="en-US" sz="2400" b="1" kern="1200" dirty="0">
              <a:solidFill>
                <a:schemeClr val="bg1"/>
              </a:solidFill>
              <a:latin typeface="Abadi" panose="020B0604020104020204" pitchFamily="34" charset="0"/>
            </a:rPr>
            <a:t> PNDS?</a:t>
          </a:r>
          <a:endParaRPr lang="en-US" sz="2400" kern="1200" dirty="0">
            <a:solidFill>
              <a:schemeClr val="bg1"/>
            </a:solidFill>
            <a:latin typeface="Abadi" panose="020B0604020104020204" pitchFamily="34" charset="0"/>
          </a:endParaRPr>
        </a:p>
      </dsp:txBody>
      <dsp:txXfrm>
        <a:off x="586753" y="1895444"/>
        <a:ext cx="8030107" cy="213104"/>
      </dsp:txXfrm>
    </dsp:sp>
    <dsp:sp modelId="{0F1195A2-149E-4771-8609-073E3685AC4E}">
      <dsp:nvSpPr>
        <dsp:cNvPr id="0" name=""/>
        <dsp:cNvSpPr/>
      </dsp:nvSpPr>
      <dsp:spPr>
        <a:xfrm>
          <a:off x="0" y="3095676"/>
          <a:ext cx="11504519" cy="1965599"/>
        </a:xfrm>
        <a:prstGeom prst="rect">
          <a:avLst/>
        </a:prstGeom>
        <a:noFill/>
        <a:ln w="15875" cap="rnd" cmpd="sng" algn="ctr">
          <a:solidFill>
            <a:schemeClr val="accent2">
              <a:hueOff val="-710059"/>
              <a:satOff val="-5868"/>
              <a:lumOff val="-1254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2879" tIns="166624" rIns="892879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AU" sz="1400" kern="1200" dirty="0" err="1">
              <a:solidFill>
                <a:schemeClr val="bg1"/>
              </a:solidFill>
              <a:latin typeface="Abadi" panose="020B0604020104020204" pitchFamily="34" charset="0"/>
            </a:rPr>
            <a:t>Komunidade</a:t>
          </a:r>
          <a:r>
            <a:rPr lang="en-AU" sz="1400" kern="12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AU" sz="1400" kern="1200" dirty="0" err="1">
              <a:solidFill>
                <a:schemeClr val="bg1"/>
              </a:solidFill>
              <a:latin typeface="Abadi" panose="020B0604020104020204" pitchFamily="34" charset="0"/>
            </a:rPr>
            <a:t>servisu</a:t>
          </a:r>
          <a:r>
            <a:rPr lang="en-AU" sz="1400" kern="12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AU" sz="1400" kern="1200" dirty="0" err="1">
              <a:solidFill>
                <a:schemeClr val="bg1"/>
              </a:solidFill>
              <a:latin typeface="Abadi" panose="020B0604020104020204" pitchFamily="34" charset="0"/>
            </a:rPr>
            <a:t>hamutuk</a:t>
          </a:r>
          <a:r>
            <a:rPr lang="en-AU" sz="1400" kern="12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AU" sz="1400" kern="1200" dirty="0" err="1">
              <a:solidFill>
                <a:schemeClr val="bg1"/>
              </a:solidFill>
              <a:latin typeface="Abadi" panose="020B0604020104020204" pitchFamily="34" charset="0"/>
            </a:rPr>
            <a:t>hodi</a:t>
          </a:r>
          <a:r>
            <a:rPr lang="en-AU" sz="1400" kern="12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AU" sz="1400" kern="1200" dirty="0" err="1">
              <a:solidFill>
                <a:schemeClr val="bg1"/>
              </a:solidFill>
              <a:latin typeface="Abadi" panose="020B0604020104020204" pitchFamily="34" charset="0"/>
            </a:rPr>
            <a:t>hadiak</a:t>
          </a:r>
          <a:r>
            <a:rPr lang="en-AU" sz="1400" kern="12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AU" sz="1400" kern="1200" dirty="0" err="1">
              <a:solidFill>
                <a:schemeClr val="bg1"/>
              </a:solidFill>
              <a:latin typeface="Abadi" panose="020B0604020104020204" pitchFamily="34" charset="0"/>
            </a:rPr>
            <a:t>sira</a:t>
          </a:r>
          <a:r>
            <a:rPr lang="en-AU" sz="1400" kern="12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AU" sz="1400" kern="1200" dirty="0" err="1">
              <a:solidFill>
                <a:schemeClr val="bg1"/>
              </a:solidFill>
              <a:latin typeface="Abadi" panose="020B0604020104020204" pitchFamily="34" charset="0"/>
            </a:rPr>
            <a:t>nia</a:t>
          </a:r>
          <a:r>
            <a:rPr lang="en-AU" sz="1400" kern="1200" dirty="0">
              <a:solidFill>
                <a:schemeClr val="bg1"/>
              </a:solidFill>
              <a:latin typeface="Abadi" panose="020B0604020104020204" pitchFamily="34" charset="0"/>
            </a:rPr>
            <a:t> Suku no Aldeia</a:t>
          </a:r>
          <a:endParaRPr lang="en-US" sz="1400" kern="1200" dirty="0">
            <a:solidFill>
              <a:schemeClr val="bg1"/>
            </a:solidFill>
            <a:latin typeface="Abadi" panose="020B0604020104020204" pitchFamily="34" charset="0"/>
          </a:endParaRPr>
        </a:p>
        <a:p>
          <a:pPr marL="114300" lvl="1" indent="-114300" algn="l" defTabSz="6223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AU" sz="1400" kern="1200" dirty="0" err="1">
              <a:solidFill>
                <a:schemeClr val="bg1"/>
              </a:solidFill>
              <a:latin typeface="Abadi" panose="020B0604020104020204" pitchFamily="34" charset="0"/>
            </a:rPr>
            <a:t>Komunidade</a:t>
          </a:r>
          <a:r>
            <a:rPr lang="en-AU" sz="1400" kern="12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AU" sz="1400" kern="1200" dirty="0" err="1">
              <a:solidFill>
                <a:schemeClr val="bg1"/>
              </a:solidFill>
              <a:latin typeface="Abadi" panose="020B0604020104020204" pitchFamily="34" charset="0"/>
            </a:rPr>
            <a:t>identifika</a:t>
          </a:r>
          <a:r>
            <a:rPr lang="en-AU" sz="1400" kern="12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AU" sz="1400" kern="1200" dirty="0" err="1">
              <a:solidFill>
                <a:schemeClr val="bg1"/>
              </a:solidFill>
              <a:latin typeface="Abadi" panose="020B0604020104020204" pitchFamily="34" charset="0"/>
            </a:rPr>
            <a:t>sira</a:t>
          </a:r>
          <a:r>
            <a:rPr lang="en-AU" sz="1400" kern="12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AU" sz="1400" kern="1200" dirty="0" err="1">
              <a:solidFill>
                <a:schemeClr val="bg1"/>
              </a:solidFill>
              <a:latin typeface="Abadi" panose="020B0604020104020204" pitchFamily="34" charset="0"/>
            </a:rPr>
            <a:t>nia</a:t>
          </a:r>
          <a:r>
            <a:rPr lang="en-AU" sz="1400" kern="12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AU" sz="1400" kern="1200" dirty="0" err="1">
              <a:solidFill>
                <a:schemeClr val="bg1"/>
              </a:solidFill>
              <a:latin typeface="Abadi" panose="020B0604020104020204" pitchFamily="34" charset="0"/>
            </a:rPr>
            <a:t>nesesidades</a:t>
          </a:r>
          <a:r>
            <a:rPr lang="en-AU" sz="1400" kern="12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AU" sz="1400" kern="1200" dirty="0" err="1">
              <a:solidFill>
                <a:schemeClr val="bg1"/>
              </a:solidFill>
              <a:latin typeface="Abadi" panose="020B0604020104020204" pitchFamily="34" charset="0"/>
            </a:rPr>
            <a:t>ba</a:t>
          </a:r>
          <a:r>
            <a:rPr lang="en-AU" sz="1400" kern="12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AU" sz="1400" kern="1200" dirty="0" err="1">
              <a:solidFill>
                <a:schemeClr val="bg1"/>
              </a:solidFill>
              <a:latin typeface="Abadi" panose="020B0604020104020204" pitchFamily="34" charset="0"/>
            </a:rPr>
            <a:t>infraestrutura</a:t>
          </a:r>
          <a:r>
            <a:rPr lang="en-AU" sz="1400" kern="12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AU" sz="1400" kern="1200" dirty="0" err="1">
              <a:solidFill>
                <a:schemeClr val="bg1"/>
              </a:solidFill>
              <a:latin typeface="Abadi" panose="020B0604020104020204" pitchFamily="34" charset="0"/>
            </a:rPr>
            <a:t>bazika</a:t>
          </a:r>
          <a:r>
            <a:rPr lang="en-AU" sz="1400" kern="12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AU" sz="1400" kern="1200" dirty="0" err="1">
              <a:solidFill>
                <a:schemeClr val="bg1"/>
              </a:solidFill>
              <a:latin typeface="Abadi" panose="020B0604020104020204" pitchFamily="34" charset="0"/>
            </a:rPr>
            <a:t>ne’ebe</a:t>
          </a:r>
          <a:r>
            <a:rPr lang="en-AU" sz="1400" kern="12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AU" sz="1400" kern="1200" dirty="0" err="1">
              <a:solidFill>
                <a:schemeClr val="bg1"/>
              </a:solidFill>
              <a:latin typeface="Abadi" panose="020B0604020104020204" pitchFamily="34" charset="0"/>
            </a:rPr>
            <a:t>presiza</a:t>
          </a:r>
          <a:r>
            <a:rPr lang="en-AU" sz="1400" kern="12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AU" sz="1400" kern="1200" dirty="0" err="1">
              <a:solidFill>
                <a:schemeClr val="bg1"/>
              </a:solidFill>
              <a:latin typeface="Abadi" panose="020B0604020104020204" pitchFamily="34" charset="0"/>
            </a:rPr>
            <a:t>harii</a:t>
          </a:r>
          <a:r>
            <a:rPr lang="en-AU" sz="1400" kern="1200" dirty="0">
              <a:solidFill>
                <a:schemeClr val="bg1"/>
              </a:solidFill>
              <a:latin typeface="Abadi" panose="020B0604020104020204" pitchFamily="34" charset="0"/>
            </a:rPr>
            <a:t> no </a:t>
          </a:r>
          <a:r>
            <a:rPr lang="en-AU" sz="1400" kern="1200" dirty="0" err="1">
              <a:solidFill>
                <a:schemeClr val="bg1"/>
              </a:solidFill>
              <a:latin typeface="Abadi" panose="020B0604020104020204" pitchFamily="34" charset="0"/>
            </a:rPr>
            <a:t>hadiak</a:t>
          </a:r>
          <a:r>
            <a:rPr lang="en-AU" sz="1400" kern="12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endParaRPr lang="en-US" sz="1400" kern="1200" dirty="0">
            <a:solidFill>
              <a:schemeClr val="bg1"/>
            </a:solidFill>
            <a:latin typeface="Abadi" panose="020B0604020104020204" pitchFamily="34" charset="0"/>
          </a:endParaRPr>
        </a:p>
        <a:p>
          <a:pPr marL="114300" lvl="1" indent="-114300" algn="l" defTabSz="6223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AU" sz="1400" kern="1200" dirty="0" err="1">
              <a:solidFill>
                <a:schemeClr val="bg1"/>
              </a:solidFill>
              <a:latin typeface="Abadi" panose="020B0604020104020204" pitchFamily="34" charset="0"/>
            </a:rPr>
            <a:t>Komunidade</a:t>
          </a:r>
          <a:r>
            <a:rPr lang="en-AU" sz="1400" kern="12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AU" sz="1400" kern="1200" dirty="0" err="1">
              <a:solidFill>
                <a:schemeClr val="bg1"/>
              </a:solidFill>
              <a:latin typeface="Abadi" panose="020B0604020104020204" pitchFamily="34" charset="0"/>
            </a:rPr>
            <a:t>prepara</a:t>
          </a:r>
          <a:r>
            <a:rPr lang="en-AU" sz="1400" kern="12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AU" sz="1400" kern="1200" dirty="0" err="1">
              <a:solidFill>
                <a:schemeClr val="bg1"/>
              </a:solidFill>
              <a:latin typeface="Abadi" panose="020B0604020104020204" pitchFamily="34" charset="0"/>
            </a:rPr>
            <a:t>rasik</a:t>
          </a:r>
          <a:r>
            <a:rPr lang="en-AU" sz="1400" kern="12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AU" sz="1400" kern="1200" dirty="0" err="1">
              <a:solidFill>
                <a:schemeClr val="bg1"/>
              </a:solidFill>
              <a:latin typeface="Abadi" panose="020B0604020104020204" pitchFamily="34" charset="0"/>
            </a:rPr>
            <a:t>sira</a:t>
          </a:r>
          <a:r>
            <a:rPr lang="en-AU" sz="1400" kern="12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AU" sz="1400" kern="1200" dirty="0" err="1">
              <a:solidFill>
                <a:schemeClr val="bg1"/>
              </a:solidFill>
              <a:latin typeface="Abadi" panose="020B0604020104020204" pitchFamily="34" charset="0"/>
            </a:rPr>
            <a:t>nia</a:t>
          </a:r>
          <a:r>
            <a:rPr lang="en-AU" sz="1400" kern="12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AU" sz="1400" kern="1200" dirty="0" err="1">
              <a:solidFill>
                <a:schemeClr val="bg1"/>
              </a:solidFill>
              <a:latin typeface="Abadi" panose="020B0604020104020204" pitchFamily="34" charset="0"/>
            </a:rPr>
            <a:t>proposta</a:t>
          </a:r>
          <a:r>
            <a:rPr lang="en-AU" sz="1400" kern="12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AU" sz="1400" kern="1200" dirty="0" err="1">
              <a:solidFill>
                <a:schemeClr val="bg1"/>
              </a:solidFill>
              <a:latin typeface="Abadi" panose="020B0604020104020204" pitchFamily="34" charset="0"/>
            </a:rPr>
            <a:t>projetu</a:t>
          </a:r>
          <a:r>
            <a:rPr lang="en-AU" sz="1400" kern="12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AU" sz="1400" kern="1200" dirty="0" err="1">
              <a:solidFill>
                <a:schemeClr val="bg1"/>
              </a:solidFill>
              <a:latin typeface="Abadi" panose="020B0604020104020204" pitchFamily="34" charset="0"/>
            </a:rPr>
            <a:t>ho</a:t>
          </a:r>
          <a:r>
            <a:rPr lang="en-AU" sz="1400" kern="12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AU" sz="1400" kern="1200" dirty="0" err="1">
              <a:solidFill>
                <a:schemeClr val="bg1"/>
              </a:solidFill>
              <a:latin typeface="Abadi" panose="020B0604020104020204" pitchFamily="34" charset="0"/>
            </a:rPr>
            <a:t>apoiu</a:t>
          </a:r>
          <a:r>
            <a:rPr lang="en-AU" sz="1400" kern="12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AU" sz="1400" kern="1200" dirty="0" err="1">
              <a:solidFill>
                <a:schemeClr val="bg1"/>
              </a:solidFill>
              <a:latin typeface="Abadi" panose="020B0604020104020204" pitchFamily="34" charset="0"/>
            </a:rPr>
            <a:t>tekniku</a:t>
          </a:r>
          <a:r>
            <a:rPr lang="en-AU" sz="1400" kern="12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AU" sz="1400" kern="1200" dirty="0" err="1">
              <a:solidFill>
                <a:schemeClr val="bg1"/>
              </a:solidFill>
              <a:latin typeface="Abadi" panose="020B0604020104020204" pitchFamily="34" charset="0"/>
            </a:rPr>
            <a:t>husi</a:t>
          </a:r>
          <a:r>
            <a:rPr lang="en-AU" sz="1400" kern="12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AU" sz="1400" kern="1200" dirty="0" err="1">
              <a:solidFill>
                <a:schemeClr val="bg1"/>
              </a:solidFill>
              <a:latin typeface="Abadi" panose="020B0604020104020204" pitchFamily="34" charset="0"/>
            </a:rPr>
            <a:t>fasilitador</a:t>
          </a:r>
          <a:r>
            <a:rPr lang="en-AU" sz="1400" kern="12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AU" sz="1400" kern="1200" dirty="0" err="1">
              <a:solidFill>
                <a:schemeClr val="bg1"/>
              </a:solidFill>
              <a:latin typeface="Abadi" panose="020B0604020104020204" pitchFamily="34" charset="0"/>
            </a:rPr>
            <a:t>Postu</a:t>
          </a:r>
          <a:r>
            <a:rPr lang="en-AU" sz="1400" kern="1200" dirty="0">
              <a:solidFill>
                <a:schemeClr val="bg1"/>
              </a:solidFill>
              <a:latin typeface="Abadi" panose="020B0604020104020204" pitchFamily="34" charset="0"/>
            </a:rPr>
            <a:t>.</a:t>
          </a:r>
          <a:endParaRPr lang="en-US" sz="1400" kern="1200" dirty="0">
            <a:solidFill>
              <a:schemeClr val="bg1"/>
            </a:solidFill>
            <a:latin typeface="Abadi" panose="020B0604020104020204" pitchFamily="34" charset="0"/>
          </a:endParaRPr>
        </a:p>
        <a:p>
          <a:pPr marL="114300" lvl="1" indent="-114300" algn="l" defTabSz="6223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AU" sz="1400" kern="1200">
              <a:solidFill>
                <a:schemeClr val="bg1"/>
              </a:solidFill>
              <a:latin typeface="Abadi" panose="020B0604020104020204" pitchFamily="34" charset="0"/>
            </a:rPr>
            <a:t>Governu fo apoiu finanseiru</a:t>
          </a:r>
          <a:endParaRPr lang="en-US" sz="1400" kern="1200">
            <a:solidFill>
              <a:schemeClr val="bg1"/>
            </a:solidFill>
            <a:latin typeface="Abadi" panose="020B0604020104020204" pitchFamily="34" charset="0"/>
          </a:endParaRPr>
        </a:p>
        <a:p>
          <a:pPr marL="114300" lvl="1" indent="-114300" algn="l" defTabSz="6223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AU" sz="1400" kern="1200" dirty="0" err="1">
              <a:solidFill>
                <a:schemeClr val="bg1"/>
              </a:solidFill>
              <a:latin typeface="Abadi" panose="020B0604020104020204" pitchFamily="34" charset="0"/>
            </a:rPr>
            <a:t>Komunidade</a:t>
          </a:r>
          <a:r>
            <a:rPr lang="en-AU" sz="1400" kern="12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AU" sz="1400" kern="1200" dirty="0" err="1">
              <a:solidFill>
                <a:schemeClr val="bg1"/>
              </a:solidFill>
              <a:latin typeface="Abadi" panose="020B0604020104020204" pitchFamily="34" charset="0"/>
            </a:rPr>
            <a:t>mak</a:t>
          </a:r>
          <a:r>
            <a:rPr lang="en-AU" sz="1400" kern="1200" dirty="0">
              <a:solidFill>
                <a:schemeClr val="bg1"/>
              </a:solidFill>
              <a:latin typeface="Abadi" panose="020B0604020104020204" pitchFamily="34" charset="0"/>
            </a:rPr>
            <a:t> halo </a:t>
          </a:r>
          <a:r>
            <a:rPr lang="en-AU" sz="1400" kern="1200" dirty="0" err="1">
              <a:solidFill>
                <a:schemeClr val="bg1"/>
              </a:solidFill>
              <a:latin typeface="Abadi" panose="020B0604020104020204" pitchFamily="34" charset="0"/>
            </a:rPr>
            <a:t>planu</a:t>
          </a:r>
          <a:r>
            <a:rPr lang="en-AU" sz="1400" kern="1200" dirty="0">
              <a:solidFill>
                <a:schemeClr val="bg1"/>
              </a:solidFill>
              <a:latin typeface="Abadi" panose="020B0604020104020204" pitchFamily="34" charset="0"/>
            </a:rPr>
            <a:t>, </a:t>
          </a:r>
          <a:r>
            <a:rPr lang="en-AU" sz="1400" kern="1200" dirty="0" err="1">
              <a:solidFill>
                <a:schemeClr val="bg1"/>
              </a:solidFill>
              <a:latin typeface="Abadi" panose="020B0604020104020204" pitchFamily="34" charset="0"/>
            </a:rPr>
            <a:t>implementa</a:t>
          </a:r>
          <a:r>
            <a:rPr lang="en-AU" sz="1400" kern="1200" dirty="0">
              <a:solidFill>
                <a:schemeClr val="bg1"/>
              </a:solidFill>
              <a:latin typeface="Abadi" panose="020B0604020104020204" pitchFamily="34" charset="0"/>
            </a:rPr>
            <a:t> no tau </a:t>
          </a:r>
          <a:r>
            <a:rPr lang="en-AU" sz="1400" kern="1200" dirty="0" err="1">
              <a:solidFill>
                <a:schemeClr val="bg1"/>
              </a:solidFill>
              <a:latin typeface="Abadi" panose="020B0604020104020204" pitchFamily="34" charset="0"/>
            </a:rPr>
            <a:t>matan</a:t>
          </a:r>
          <a:r>
            <a:rPr lang="en-AU" sz="1400" kern="12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AU" sz="1400" kern="1200" dirty="0" err="1">
              <a:solidFill>
                <a:schemeClr val="bg1"/>
              </a:solidFill>
              <a:latin typeface="Abadi" panose="020B0604020104020204" pitchFamily="34" charset="0"/>
            </a:rPr>
            <a:t>ba</a:t>
          </a:r>
          <a:r>
            <a:rPr lang="en-AU" sz="1400" kern="12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AU" sz="1400" kern="1200" dirty="0" err="1">
              <a:solidFill>
                <a:schemeClr val="bg1"/>
              </a:solidFill>
              <a:latin typeface="Abadi" panose="020B0604020104020204" pitchFamily="34" charset="0"/>
            </a:rPr>
            <a:t>operasaun</a:t>
          </a:r>
          <a:r>
            <a:rPr lang="en-AU" sz="1400" kern="1200" dirty="0">
              <a:solidFill>
                <a:schemeClr val="bg1"/>
              </a:solidFill>
              <a:latin typeface="Abadi" panose="020B0604020104020204" pitchFamily="34" charset="0"/>
            </a:rPr>
            <a:t> no </a:t>
          </a:r>
          <a:r>
            <a:rPr lang="en-AU" sz="1400" kern="1200" dirty="0" err="1">
              <a:solidFill>
                <a:schemeClr val="bg1"/>
              </a:solidFill>
              <a:latin typeface="Abadi" panose="020B0604020104020204" pitchFamily="34" charset="0"/>
            </a:rPr>
            <a:t>manutensaun</a:t>
          </a:r>
          <a:r>
            <a:rPr lang="en-AU" sz="1400" kern="1200" dirty="0">
              <a:solidFill>
                <a:schemeClr val="bg1"/>
              </a:solidFill>
              <a:latin typeface="Abadi" panose="020B0604020104020204" pitchFamily="34" charset="0"/>
            </a:rPr>
            <a:t>.</a:t>
          </a:r>
          <a:endParaRPr lang="en-US" sz="1400" kern="1200" dirty="0">
            <a:solidFill>
              <a:schemeClr val="bg1"/>
            </a:solidFill>
            <a:latin typeface="Abadi" panose="020B0604020104020204" pitchFamily="34" charset="0"/>
          </a:endParaRPr>
        </a:p>
      </dsp:txBody>
      <dsp:txXfrm>
        <a:off x="0" y="3095676"/>
        <a:ext cx="11504519" cy="1965599"/>
      </dsp:txXfrm>
    </dsp:sp>
    <dsp:sp modelId="{6683202F-C226-47A1-AF51-B70C384E3352}">
      <dsp:nvSpPr>
        <dsp:cNvPr id="0" name=""/>
        <dsp:cNvSpPr/>
      </dsp:nvSpPr>
      <dsp:spPr>
        <a:xfrm>
          <a:off x="575225" y="2977596"/>
          <a:ext cx="8053163" cy="236160"/>
        </a:xfrm>
        <a:prstGeom prst="roundRect">
          <a:avLst/>
        </a:prstGeom>
        <a:solidFill>
          <a:schemeClr val="accent2">
            <a:hueOff val="-710059"/>
            <a:satOff val="-5868"/>
            <a:lumOff val="-12549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390" tIns="0" rIns="304390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>
              <a:solidFill>
                <a:schemeClr val="bg1"/>
              </a:solidFill>
              <a:latin typeface="Abadi" panose="020B0604020104020204" pitchFamily="34" charset="0"/>
            </a:rPr>
            <a:t> </a:t>
          </a:r>
          <a:r>
            <a:rPr lang="en-US" sz="2400" b="1" kern="1200" dirty="0" err="1">
              <a:solidFill>
                <a:schemeClr val="bg1"/>
              </a:solidFill>
              <a:latin typeface="Abadi" panose="020B0604020104020204" pitchFamily="34" charset="0"/>
            </a:rPr>
            <a:t>Aprosimasaun</a:t>
          </a:r>
          <a:r>
            <a:rPr lang="en-US" sz="2400" b="1" kern="1200" dirty="0">
              <a:solidFill>
                <a:schemeClr val="bg1"/>
              </a:solidFill>
              <a:latin typeface="Abadi" panose="020B0604020104020204" pitchFamily="34" charset="0"/>
            </a:rPr>
            <a:t> PNDS</a:t>
          </a:r>
          <a:endParaRPr lang="en-US" sz="2400" kern="1200" dirty="0">
            <a:solidFill>
              <a:schemeClr val="bg1"/>
            </a:solidFill>
            <a:latin typeface="Abadi" panose="020B0604020104020204" pitchFamily="34" charset="0"/>
          </a:endParaRPr>
        </a:p>
      </dsp:txBody>
      <dsp:txXfrm>
        <a:off x="586753" y="2989124"/>
        <a:ext cx="8030107" cy="21310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20FB4C-3B30-4BFE-95AF-8C2F43449E19}">
      <dsp:nvSpPr>
        <dsp:cNvPr id="0" name=""/>
        <dsp:cNvSpPr/>
      </dsp:nvSpPr>
      <dsp:spPr>
        <a:xfrm>
          <a:off x="0" y="319158"/>
          <a:ext cx="11696699" cy="500850"/>
        </a:xfrm>
        <a:prstGeom prst="rect">
          <a:avLst/>
        </a:prstGeom>
        <a:noFill/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7794" tIns="249936" rIns="907794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Courier New" panose="02070309020205020404" pitchFamily="49" charset="0"/>
            <a:buChar char="••"/>
          </a:pPr>
          <a:r>
            <a:rPr lang="en-US" sz="1200" kern="1200" dirty="0">
              <a:solidFill>
                <a:schemeClr val="bg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“O</a:t>
          </a:r>
          <a:r>
            <a:rPr lang="pt-BR" sz="12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rPr>
            <a:t>rgânica do Ministério da Administração Estatal”</a:t>
          </a:r>
          <a:endParaRPr lang="en-US" sz="1200" kern="1200" dirty="0">
            <a:solidFill>
              <a:schemeClr val="bg1"/>
            </a:solidFill>
          </a:endParaRPr>
        </a:p>
      </dsp:txBody>
      <dsp:txXfrm>
        <a:off x="0" y="319158"/>
        <a:ext cx="11696699" cy="500850"/>
      </dsp:txXfrm>
    </dsp:sp>
    <dsp:sp modelId="{63F20EA4-5C77-4606-B7FE-D30D089C11FD}">
      <dsp:nvSpPr>
        <dsp:cNvPr id="0" name=""/>
        <dsp:cNvSpPr/>
      </dsp:nvSpPr>
      <dsp:spPr>
        <a:xfrm>
          <a:off x="584834" y="142038"/>
          <a:ext cx="8187689" cy="3542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9475" tIns="0" rIns="309475" bIns="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DL No. 49/2023 23 </a:t>
          </a:r>
          <a:r>
            <a:rPr lang="en-US" sz="1200" kern="1200" dirty="0" err="1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Agostu</a:t>
          </a:r>
          <a:endParaRPr lang="en-US" sz="1200" kern="1200" dirty="0"/>
        </a:p>
      </dsp:txBody>
      <dsp:txXfrm>
        <a:off x="602127" y="159331"/>
        <a:ext cx="8153103" cy="319654"/>
      </dsp:txXfrm>
    </dsp:sp>
    <dsp:sp modelId="{356B07B2-EADC-4B19-87C2-60374366BE73}">
      <dsp:nvSpPr>
        <dsp:cNvPr id="0" name=""/>
        <dsp:cNvSpPr/>
      </dsp:nvSpPr>
      <dsp:spPr>
        <a:xfrm>
          <a:off x="0" y="1061928"/>
          <a:ext cx="11696699" cy="500850"/>
        </a:xfrm>
        <a:prstGeom prst="rect">
          <a:avLst/>
        </a:prstGeom>
        <a:noFill/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7794" tIns="249936" rIns="907794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“</a:t>
          </a:r>
          <a:r>
            <a:rPr lang="en-US" sz="1200" kern="1200" dirty="0" err="1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Estrutura</a:t>
          </a:r>
          <a:r>
            <a:rPr lang="en-US" sz="1200" kern="1200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200" kern="1200" dirty="0" err="1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Organika</a:t>
          </a:r>
          <a:r>
            <a:rPr lang="en-US" sz="1200" kern="1200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 do ST-PNDS”</a:t>
          </a:r>
          <a:endParaRPr lang="en-US" sz="1200" kern="1200" dirty="0">
            <a:solidFill>
              <a:schemeClr val="bg1"/>
            </a:solidFill>
          </a:endParaRPr>
        </a:p>
      </dsp:txBody>
      <dsp:txXfrm>
        <a:off x="0" y="1061928"/>
        <a:ext cx="11696699" cy="500850"/>
      </dsp:txXfrm>
    </dsp:sp>
    <dsp:sp modelId="{4A91C7E3-02CC-45E6-B17A-22CFA71F0CED}">
      <dsp:nvSpPr>
        <dsp:cNvPr id="0" name=""/>
        <dsp:cNvSpPr/>
      </dsp:nvSpPr>
      <dsp:spPr>
        <a:xfrm>
          <a:off x="584834" y="884808"/>
          <a:ext cx="8187689" cy="3542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9475" tIns="0" rIns="309475" bIns="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DG No. 1/2025 22 </a:t>
          </a:r>
          <a:r>
            <a:rPr lang="en-US" sz="1200" kern="1200" dirty="0" err="1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Janeiru</a:t>
          </a:r>
          <a:endParaRPr lang="en-US" sz="1200" kern="1200" dirty="0"/>
        </a:p>
      </dsp:txBody>
      <dsp:txXfrm>
        <a:off x="602127" y="902101"/>
        <a:ext cx="8153103" cy="319654"/>
      </dsp:txXfrm>
    </dsp:sp>
    <dsp:sp modelId="{74700EB8-3164-4835-A889-A68BBC59BC80}">
      <dsp:nvSpPr>
        <dsp:cNvPr id="0" name=""/>
        <dsp:cNvSpPr/>
      </dsp:nvSpPr>
      <dsp:spPr>
        <a:xfrm>
          <a:off x="0" y="1804698"/>
          <a:ext cx="11696699" cy="500850"/>
        </a:xfrm>
        <a:prstGeom prst="rect">
          <a:avLst/>
        </a:prstGeom>
        <a:noFill/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7794" tIns="249936" rIns="907794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>
              <a:solidFill>
                <a:schemeClr val="bg1"/>
              </a:solidFill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“</a:t>
          </a:r>
          <a:r>
            <a:rPr lang="en-US" sz="1200" kern="1200" dirty="0" err="1">
              <a:solidFill>
                <a:schemeClr val="bg1"/>
              </a:solidFill>
              <a:effectLst/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Alterasaun</a:t>
          </a:r>
          <a:r>
            <a:rPr lang="en-US" sz="1200" kern="12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 </a:t>
          </a:r>
          <a:r>
            <a:rPr lang="en-US" sz="1200" kern="1200" dirty="0" err="1">
              <a:solidFill>
                <a:schemeClr val="bg1"/>
              </a:solidFill>
              <a:effectLst/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Dane’en</a:t>
          </a:r>
          <a:r>
            <a:rPr lang="en-US" sz="1200" kern="1200" dirty="0">
              <a:solidFill>
                <a:schemeClr val="bg1"/>
              </a:solidFill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 </a:t>
          </a:r>
          <a:r>
            <a:rPr lang="en-US" sz="1200" kern="1200" dirty="0" err="1">
              <a:solidFill>
                <a:schemeClr val="bg1"/>
              </a:solidFill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husi</a:t>
          </a:r>
          <a:r>
            <a:rPr lang="en-US" sz="1200" kern="12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 DL No. 8/2013 26 </a:t>
          </a:r>
          <a:r>
            <a:rPr lang="en-US" sz="1200" kern="1200" dirty="0" err="1">
              <a:solidFill>
                <a:schemeClr val="bg1"/>
              </a:solidFill>
              <a:effectLst/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Junhu</a:t>
          </a:r>
          <a:r>
            <a:rPr lang="en-US" sz="1200" kern="1200" dirty="0">
              <a:solidFill>
                <a:schemeClr val="bg1"/>
              </a:solidFill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 </a:t>
          </a:r>
          <a:r>
            <a:rPr lang="en-US" sz="1200" kern="1200" dirty="0" err="1">
              <a:solidFill>
                <a:schemeClr val="bg1"/>
              </a:solidFill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k</a:t>
          </a:r>
          <a:r>
            <a:rPr lang="en-US" sz="1200" kern="1200" dirty="0" err="1">
              <a:solidFill>
                <a:schemeClr val="bg1"/>
              </a:solidFill>
              <a:effectLst/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ona</a:t>
          </a:r>
          <a:r>
            <a:rPr lang="en-US" sz="1200" kern="12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 </a:t>
          </a:r>
          <a:r>
            <a:rPr lang="en-US" sz="1200" kern="1200" dirty="0" err="1">
              <a:solidFill>
                <a:schemeClr val="bg1"/>
              </a:solidFill>
              <a:effectLst/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ba</a:t>
          </a:r>
          <a:r>
            <a:rPr lang="en-US" sz="1200" kern="12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 </a:t>
          </a:r>
          <a:r>
            <a:rPr lang="en-US" sz="1200" kern="1200" dirty="0" err="1">
              <a:solidFill>
                <a:schemeClr val="bg1"/>
              </a:solidFill>
              <a:effectLst/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Programa</a:t>
          </a:r>
          <a:r>
            <a:rPr lang="en-US" sz="1200" kern="12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 </a:t>
          </a:r>
          <a:r>
            <a:rPr lang="en-US" sz="1200" kern="1200" dirty="0" err="1">
              <a:solidFill>
                <a:schemeClr val="bg1"/>
              </a:solidFill>
              <a:effectLst/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Nasionál</a:t>
          </a:r>
          <a:r>
            <a:rPr lang="en-US" sz="1200" kern="12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 </a:t>
          </a:r>
          <a:r>
            <a:rPr lang="en-US" sz="1200" kern="1200" dirty="0" err="1">
              <a:solidFill>
                <a:schemeClr val="bg1"/>
              </a:solidFill>
              <a:effectLst/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Dezenvolvimentu</a:t>
          </a:r>
          <a:r>
            <a:rPr lang="en-US" sz="1200" kern="1200" dirty="0">
              <a:solidFill>
                <a:schemeClr val="bg1"/>
              </a:solidFill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 </a:t>
          </a:r>
          <a:r>
            <a:rPr lang="en-US" sz="1200" kern="12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Suku</a:t>
          </a:r>
          <a:endParaRPr lang="en-US" sz="1200" kern="1200" dirty="0">
            <a:solidFill>
              <a:schemeClr val="bg1"/>
            </a:solidFill>
          </a:endParaRPr>
        </a:p>
      </dsp:txBody>
      <dsp:txXfrm>
        <a:off x="0" y="1804698"/>
        <a:ext cx="11696699" cy="500850"/>
      </dsp:txXfrm>
    </dsp:sp>
    <dsp:sp modelId="{08BFC0CB-8AB2-467F-BE56-0801F2CAC540}">
      <dsp:nvSpPr>
        <dsp:cNvPr id="0" name=""/>
        <dsp:cNvSpPr/>
      </dsp:nvSpPr>
      <dsp:spPr>
        <a:xfrm>
          <a:off x="584834" y="1627578"/>
          <a:ext cx="8187689" cy="3542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9475" tIns="0" rIns="309475" bIns="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>
              <a:effectLst/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DL No. 4/2025 22 </a:t>
          </a:r>
          <a:r>
            <a:rPr lang="en-US" sz="1200" kern="1200" dirty="0" err="1">
              <a:effectLst/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Janeiru</a:t>
          </a:r>
          <a:endParaRPr lang="en-US" sz="1200" kern="1200" dirty="0"/>
        </a:p>
      </dsp:txBody>
      <dsp:txXfrm>
        <a:off x="602127" y="1644871"/>
        <a:ext cx="8153103" cy="319654"/>
      </dsp:txXfrm>
    </dsp:sp>
    <dsp:sp modelId="{1F4A9CCF-6298-4C38-92DB-FBE05427DCFB}">
      <dsp:nvSpPr>
        <dsp:cNvPr id="0" name=""/>
        <dsp:cNvSpPr/>
      </dsp:nvSpPr>
      <dsp:spPr>
        <a:xfrm>
          <a:off x="0" y="2547468"/>
          <a:ext cx="11696699" cy="500850"/>
        </a:xfrm>
        <a:prstGeom prst="rect">
          <a:avLst/>
        </a:prstGeom>
        <a:noFill/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7794" tIns="249936" rIns="907794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Courier New" panose="02070309020205020404" pitchFamily="49" charset="0"/>
            <a:buChar char="••"/>
          </a:pPr>
          <a:r>
            <a:rPr lang="en-US" sz="1200" kern="1200" dirty="0">
              <a:solidFill>
                <a:schemeClr val="bg1"/>
              </a:solidFill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“Sexta </a:t>
          </a:r>
          <a:r>
            <a:rPr lang="en-US" sz="1200" kern="1200" dirty="0" err="1">
              <a:solidFill>
                <a:schemeClr val="bg1"/>
              </a:solidFill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Alterasaun</a:t>
          </a:r>
          <a:r>
            <a:rPr lang="en-US" sz="1200" kern="1200" dirty="0">
              <a:solidFill>
                <a:schemeClr val="bg1"/>
              </a:solidFill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 </a:t>
          </a:r>
          <a:r>
            <a:rPr lang="en-US" sz="1200" kern="1200" dirty="0" err="1">
              <a:solidFill>
                <a:schemeClr val="bg1"/>
              </a:solidFill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ba</a:t>
          </a:r>
          <a:r>
            <a:rPr lang="en-US" sz="1200" kern="1200" dirty="0">
              <a:solidFill>
                <a:schemeClr val="bg1"/>
              </a:solidFill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 DL 3/2016 Kona </a:t>
          </a:r>
          <a:r>
            <a:rPr lang="en-US" sz="1200" kern="1200" dirty="0" err="1">
              <a:solidFill>
                <a:schemeClr val="bg1"/>
              </a:solidFill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ba</a:t>
          </a:r>
          <a:r>
            <a:rPr lang="en-US" sz="1200" kern="1200" dirty="0">
              <a:solidFill>
                <a:schemeClr val="bg1"/>
              </a:solidFill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 </a:t>
          </a:r>
          <a:r>
            <a:rPr lang="en-US" sz="1200" kern="1200" dirty="0" err="1">
              <a:solidFill>
                <a:schemeClr val="bg1"/>
              </a:solidFill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Estatuto</a:t>
          </a:r>
          <a:r>
            <a:rPr lang="en-US" sz="1200" kern="1200" dirty="0">
              <a:solidFill>
                <a:schemeClr val="bg1"/>
              </a:solidFill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 </a:t>
          </a:r>
          <a:r>
            <a:rPr lang="en-US" sz="1200" kern="1200" dirty="0" err="1">
              <a:solidFill>
                <a:schemeClr val="bg1"/>
              </a:solidFill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Autoridade</a:t>
          </a:r>
          <a:r>
            <a:rPr lang="en-US" sz="1200" kern="1200" dirty="0">
              <a:solidFill>
                <a:schemeClr val="bg1"/>
              </a:solidFill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 </a:t>
          </a:r>
          <a:r>
            <a:rPr lang="en-US" sz="1200" kern="1200" dirty="0" err="1">
              <a:solidFill>
                <a:schemeClr val="bg1"/>
              </a:solidFill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Municipais</a:t>
          </a:r>
          <a:r>
            <a:rPr lang="en-US" sz="1200" kern="1200" dirty="0">
              <a:solidFill>
                <a:schemeClr val="bg1"/>
              </a:solidFill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 no GTIM </a:t>
          </a:r>
          <a:r>
            <a:rPr lang="en-US" sz="1200" kern="1200" dirty="0" err="1">
              <a:solidFill>
                <a:schemeClr val="bg1"/>
              </a:solidFill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ba</a:t>
          </a:r>
          <a:r>
            <a:rPr lang="en-US" sz="1200" kern="1200" dirty="0">
              <a:solidFill>
                <a:schemeClr val="bg1"/>
              </a:solidFill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 </a:t>
          </a:r>
          <a:r>
            <a:rPr lang="en-US" sz="1200" kern="1200" dirty="0" err="1">
              <a:solidFill>
                <a:schemeClr val="bg1"/>
              </a:solidFill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Desentralizasaun</a:t>
          </a:r>
          <a:r>
            <a:rPr lang="en-US" sz="1200" kern="1200" dirty="0">
              <a:solidFill>
                <a:schemeClr val="bg1"/>
              </a:solidFill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 </a:t>
          </a:r>
          <a:r>
            <a:rPr lang="en-US" sz="1200" kern="1200" dirty="0" err="1">
              <a:solidFill>
                <a:schemeClr val="bg1"/>
              </a:solidFill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Administrativa</a:t>
          </a:r>
          <a:endParaRPr lang="en-US" sz="1200" kern="1200" dirty="0">
            <a:solidFill>
              <a:schemeClr val="bg1"/>
            </a:solidFill>
          </a:endParaRPr>
        </a:p>
      </dsp:txBody>
      <dsp:txXfrm>
        <a:off x="0" y="2547468"/>
        <a:ext cx="11696699" cy="500850"/>
      </dsp:txXfrm>
    </dsp:sp>
    <dsp:sp modelId="{CCF9B255-71FE-40AA-B4A1-083459FA9B3D}">
      <dsp:nvSpPr>
        <dsp:cNvPr id="0" name=""/>
        <dsp:cNvSpPr/>
      </dsp:nvSpPr>
      <dsp:spPr>
        <a:xfrm>
          <a:off x="584834" y="2370348"/>
          <a:ext cx="8187689" cy="3542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9475" tIns="0" rIns="309475" bIns="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DL No. 34/2025 15 </a:t>
          </a:r>
          <a:r>
            <a:rPr lang="en-US" sz="1200" kern="1200" dirty="0" err="1"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Outubru</a:t>
          </a:r>
          <a:r>
            <a:rPr lang="en-US" sz="1200" kern="1200" dirty="0"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 </a:t>
          </a:r>
          <a:endParaRPr lang="en-US" sz="1200" kern="1200" dirty="0"/>
        </a:p>
      </dsp:txBody>
      <dsp:txXfrm>
        <a:off x="602127" y="2387641"/>
        <a:ext cx="8153103" cy="319654"/>
      </dsp:txXfrm>
    </dsp:sp>
    <dsp:sp modelId="{1B46534D-760D-447D-B33E-B394B26C5B31}">
      <dsp:nvSpPr>
        <dsp:cNvPr id="0" name=""/>
        <dsp:cNvSpPr/>
      </dsp:nvSpPr>
      <dsp:spPr>
        <a:xfrm>
          <a:off x="0" y="3290238"/>
          <a:ext cx="11696699" cy="500850"/>
        </a:xfrm>
        <a:prstGeom prst="rect">
          <a:avLst/>
        </a:prstGeom>
        <a:noFill/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7794" tIns="249936" rIns="907794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ID" sz="12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Execução</a:t>
          </a:r>
          <a:r>
            <a:rPr lang="en-ID" sz="12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do </a:t>
          </a:r>
          <a:r>
            <a:rPr lang="en-ID" sz="12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Orçamento</a:t>
          </a:r>
          <a:r>
            <a:rPr lang="en-ID" sz="12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Geral do Estado para 2026</a:t>
          </a:r>
          <a:endParaRPr lang="en-US" sz="1200" kern="1200" dirty="0">
            <a:solidFill>
              <a:schemeClr val="bg1"/>
            </a:solidFill>
          </a:endParaRPr>
        </a:p>
      </dsp:txBody>
      <dsp:txXfrm>
        <a:off x="0" y="3290238"/>
        <a:ext cx="11696699" cy="500850"/>
      </dsp:txXfrm>
    </dsp:sp>
    <dsp:sp modelId="{8CF54C91-7AA1-4371-A593-3CFC509535BE}">
      <dsp:nvSpPr>
        <dsp:cNvPr id="0" name=""/>
        <dsp:cNvSpPr/>
      </dsp:nvSpPr>
      <dsp:spPr>
        <a:xfrm>
          <a:off x="584834" y="3113118"/>
          <a:ext cx="8187689" cy="3542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9475" tIns="0" rIns="309475" bIns="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D" sz="1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DL No. 41/2025 15 </a:t>
          </a:r>
          <a:r>
            <a:rPr lang="en-ID" sz="12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Dezembru</a:t>
          </a:r>
          <a:endParaRPr lang="en-US" sz="1200" kern="1200" dirty="0"/>
        </a:p>
      </dsp:txBody>
      <dsp:txXfrm>
        <a:off x="602127" y="3130411"/>
        <a:ext cx="8153103" cy="319654"/>
      </dsp:txXfrm>
    </dsp:sp>
    <dsp:sp modelId="{567D1C3B-7D23-4B14-9A87-463E05C5B4C4}">
      <dsp:nvSpPr>
        <dsp:cNvPr id="0" name=""/>
        <dsp:cNvSpPr/>
      </dsp:nvSpPr>
      <dsp:spPr>
        <a:xfrm>
          <a:off x="0" y="4033008"/>
          <a:ext cx="11696699" cy="500850"/>
        </a:xfrm>
        <a:prstGeom prst="rect">
          <a:avLst/>
        </a:prstGeom>
        <a:noFill/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7794" tIns="249936" rIns="907794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Courier New" panose="02070309020205020404" pitchFamily="49" charset="0"/>
            <a:buChar char="••"/>
          </a:pPr>
          <a:r>
            <a:rPr lang="en-ID" sz="12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Regulamenta</a:t>
          </a:r>
          <a:r>
            <a:rPr lang="en-ID" sz="12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a Lei N.º 3/2025 23 de Abril </a:t>
          </a:r>
          <a:r>
            <a:rPr lang="en-ID" sz="12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konaba</a:t>
          </a:r>
          <a:r>
            <a:rPr lang="en-ID" sz="12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ID" sz="12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Enquadramento</a:t>
          </a:r>
          <a:r>
            <a:rPr lang="en-ID" sz="12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do </a:t>
          </a:r>
          <a:r>
            <a:rPr lang="en-ID" sz="12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Orçamento</a:t>
          </a:r>
          <a:r>
            <a:rPr lang="en-ID" sz="12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Geral do Estado e </a:t>
          </a:r>
          <a:r>
            <a:rPr lang="en-ID" sz="12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Gestão</a:t>
          </a:r>
          <a:r>
            <a:rPr lang="en-ID" sz="12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ID" sz="12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Financeira</a:t>
          </a:r>
          <a:r>
            <a:rPr lang="en-ID" sz="12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Pública.</a:t>
          </a:r>
          <a:endParaRPr lang="en-US" sz="1200" kern="1200" dirty="0">
            <a:solidFill>
              <a:schemeClr val="bg1"/>
            </a:solidFill>
          </a:endParaRPr>
        </a:p>
      </dsp:txBody>
      <dsp:txXfrm>
        <a:off x="0" y="4033008"/>
        <a:ext cx="11696699" cy="500850"/>
      </dsp:txXfrm>
    </dsp:sp>
    <dsp:sp modelId="{366C8FEA-E96C-44A8-B69D-45E968C8556C}">
      <dsp:nvSpPr>
        <dsp:cNvPr id="0" name=""/>
        <dsp:cNvSpPr/>
      </dsp:nvSpPr>
      <dsp:spPr>
        <a:xfrm>
          <a:off x="584834" y="3855888"/>
          <a:ext cx="8187689" cy="3542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9475" tIns="0" rIns="309475" bIns="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D" sz="1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DL No. 42/2025 15 </a:t>
          </a:r>
          <a:r>
            <a:rPr lang="en-ID" sz="12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Dezembru</a:t>
          </a:r>
          <a:endParaRPr lang="en-US" sz="1200" kern="1200" dirty="0"/>
        </a:p>
      </dsp:txBody>
      <dsp:txXfrm>
        <a:off x="602127" y="3873181"/>
        <a:ext cx="8153103" cy="319654"/>
      </dsp:txXfrm>
    </dsp:sp>
    <dsp:sp modelId="{5E842CEB-4A1A-4E15-A279-4D4593DB4A58}">
      <dsp:nvSpPr>
        <dsp:cNvPr id="0" name=""/>
        <dsp:cNvSpPr/>
      </dsp:nvSpPr>
      <dsp:spPr>
        <a:xfrm>
          <a:off x="0" y="4775778"/>
          <a:ext cx="11696699" cy="500850"/>
        </a:xfrm>
        <a:prstGeom prst="rect">
          <a:avLst/>
        </a:prstGeom>
        <a:noFill/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7794" tIns="249936" rIns="907794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2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1.ª “Alterasaun DL No. 4/2012 15 Fevereiru konaba Planeamento de Desenvolvimento Integrado Municipal”</a:t>
          </a:r>
          <a:endParaRPr lang="en-US" sz="1200" kern="1200" dirty="0">
            <a:solidFill>
              <a:schemeClr val="bg1"/>
            </a:solidFill>
          </a:endParaRPr>
        </a:p>
      </dsp:txBody>
      <dsp:txXfrm>
        <a:off x="0" y="4775778"/>
        <a:ext cx="11696699" cy="500850"/>
      </dsp:txXfrm>
    </dsp:sp>
    <dsp:sp modelId="{6E7F1F24-B63D-4FA5-A810-4D22FAC90898}">
      <dsp:nvSpPr>
        <dsp:cNvPr id="0" name=""/>
        <dsp:cNvSpPr/>
      </dsp:nvSpPr>
      <dsp:spPr>
        <a:xfrm>
          <a:off x="584834" y="4598658"/>
          <a:ext cx="8187689" cy="3542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9475" tIns="0" rIns="309475" bIns="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DL No. 36/2015 16 de Setembru</a:t>
          </a:r>
          <a:endParaRPr lang="en-US" sz="1200" kern="1200" dirty="0"/>
        </a:p>
      </dsp:txBody>
      <dsp:txXfrm>
        <a:off x="602127" y="4615951"/>
        <a:ext cx="8153103" cy="31965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20FB4C-3B30-4BFE-95AF-8C2F43449E19}">
      <dsp:nvSpPr>
        <dsp:cNvPr id="0" name=""/>
        <dsp:cNvSpPr/>
      </dsp:nvSpPr>
      <dsp:spPr>
        <a:xfrm>
          <a:off x="0" y="206997"/>
          <a:ext cx="11696699" cy="415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7794" tIns="166624" rIns="907794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Courier New" panose="02070309020205020404" pitchFamily="49" charset="0"/>
            <a:buChar char="••"/>
          </a:pPr>
          <a:r>
            <a:rPr lang="en-US" sz="1200" kern="1200" noProof="1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Art. 21 no 22’’ (Misaun no Tarefas Servisus Munisipal PNDS)</a:t>
          </a:r>
          <a:endParaRPr lang="en-US" sz="1200" kern="1200" noProof="1"/>
        </a:p>
      </dsp:txBody>
      <dsp:txXfrm>
        <a:off x="0" y="206997"/>
        <a:ext cx="11696699" cy="415800"/>
      </dsp:txXfrm>
    </dsp:sp>
    <dsp:sp modelId="{63F20EA4-5C77-4606-B7FE-D30D089C11FD}">
      <dsp:nvSpPr>
        <dsp:cNvPr id="0" name=""/>
        <dsp:cNvSpPr/>
      </dsp:nvSpPr>
      <dsp:spPr>
        <a:xfrm>
          <a:off x="584834" y="88917"/>
          <a:ext cx="8187689" cy="2361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9475" tIns="0" rIns="309475" bIns="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noProof="1">
              <a:effectLst/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DM. N.º 85/2023 </a:t>
          </a:r>
          <a:r>
            <a:rPr lang="en-US" sz="1200" kern="1200" noProof="1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29 Dezembru</a:t>
          </a:r>
          <a:endParaRPr lang="en-US" sz="1200" kern="1200" noProof="1"/>
        </a:p>
      </dsp:txBody>
      <dsp:txXfrm>
        <a:off x="596362" y="100445"/>
        <a:ext cx="8164633" cy="213104"/>
      </dsp:txXfrm>
    </dsp:sp>
    <dsp:sp modelId="{201C8577-5647-44AA-B4A9-3885EE98C176}">
      <dsp:nvSpPr>
        <dsp:cNvPr id="0" name=""/>
        <dsp:cNvSpPr/>
      </dsp:nvSpPr>
      <dsp:spPr>
        <a:xfrm>
          <a:off x="0" y="784077"/>
          <a:ext cx="11696699" cy="415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7794" tIns="166624" rIns="907794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noProof="1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  <a:hlinkClick xmlns:r="http://schemas.openxmlformats.org/officeDocument/2006/relationships" r:id="rId1" action="ppaction://hlinkfile">
                <a:extLst>
                  <a:ext uri="{A12FA001-AC4F-418D-AE19-62706E023703}">
                    <ahyp:hlinkClr xmlns="" xmlns:ahyp="http://schemas.microsoft.com/office/drawing/2018/hyperlinkcolor" val="tx"/>
                  </a:ext>
                </a:extLst>
              </a:hlinkClick>
            </a:rPr>
            <a:t>Art. 24</a:t>
          </a:r>
          <a:r>
            <a:rPr lang="en-US" sz="1200" kern="1200" noProof="1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 (Servisus local planeamentu dezenvolvimentu local)</a:t>
          </a:r>
          <a:endParaRPr lang="en-US" sz="1200" kern="1200" noProof="1"/>
        </a:p>
      </dsp:txBody>
      <dsp:txXfrm>
        <a:off x="0" y="784077"/>
        <a:ext cx="11696699" cy="415800"/>
      </dsp:txXfrm>
    </dsp:sp>
    <dsp:sp modelId="{067855C8-20DF-4164-BC75-C69527694EC1}">
      <dsp:nvSpPr>
        <dsp:cNvPr id="0" name=""/>
        <dsp:cNvSpPr/>
      </dsp:nvSpPr>
      <dsp:spPr>
        <a:xfrm>
          <a:off x="584834" y="665997"/>
          <a:ext cx="8187689" cy="2361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9475" tIns="0" rIns="309475" bIns="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noProof="1">
              <a:effectLst/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  <a:hlinkClick xmlns:r="http://schemas.openxmlformats.org/officeDocument/2006/relationships" r:id="rId1" action="ppaction://hlinkfile">
                <a:extLst>
                  <a:ext uri="{A12FA001-AC4F-418D-AE19-62706E023703}">
                    <ahyp:hlinkClr xmlns="" xmlns:ahyp="http://schemas.microsoft.com/office/drawing/2018/hyperlinkcolor" val="tx"/>
                  </a:ext>
                </a:extLst>
              </a:hlinkClick>
            </a:rPr>
            <a:t>DM. N.º 86/2023 </a:t>
          </a:r>
          <a:r>
            <a:rPr lang="en-US" sz="1200" kern="1200" noProof="1">
              <a:effectLst/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  <a:hlinkClick xmlns:r="http://schemas.openxmlformats.org/officeDocument/2006/relationships" r:id="rId1" action="ppaction://hlinkfile">
                <a:extLst>
                  <a:ext uri="{A12FA001-AC4F-418D-AE19-62706E023703}">
                    <ahyp:hlinkClr xmlns="" xmlns:ahyp="http://schemas.microsoft.com/office/drawing/2018/hyperlinkcolor" val="tx"/>
                  </a:ext>
                </a:extLst>
              </a:hlinkClick>
            </a:rPr>
            <a:t>29 Dezembru</a:t>
          </a:r>
          <a:endParaRPr lang="en-US" sz="1200" kern="1200" noProof="1">
            <a:effectLst/>
            <a:latin typeface="Times New Roman" panose="02020603050405020304" pitchFamily="18" charset="0"/>
            <a:ea typeface="Arial Unicode MS"/>
            <a:cs typeface="Times New Roman" panose="02020603050405020304" pitchFamily="18" charset="0"/>
          </a:endParaRPr>
        </a:p>
      </dsp:txBody>
      <dsp:txXfrm>
        <a:off x="596362" y="677525"/>
        <a:ext cx="8164633" cy="213104"/>
      </dsp:txXfrm>
    </dsp:sp>
    <dsp:sp modelId="{494B0ECE-2955-4D07-8C59-80DE0261E7B9}">
      <dsp:nvSpPr>
        <dsp:cNvPr id="0" name=""/>
        <dsp:cNvSpPr/>
      </dsp:nvSpPr>
      <dsp:spPr>
        <a:xfrm>
          <a:off x="0" y="1361157"/>
          <a:ext cx="11696699" cy="415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7794" tIns="166624" rIns="907794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noProof="1">
              <a:effectLst/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Prosedimentu ba Identifikasaun, Planeamentu no Selesaun ba Projetu Infraestrutura koletiva ki’ik ne’ebé subsidia husi PNDS</a:t>
          </a:r>
          <a:endParaRPr lang="en-US" sz="1200" kern="1200" noProof="1"/>
        </a:p>
      </dsp:txBody>
      <dsp:txXfrm>
        <a:off x="0" y="1361157"/>
        <a:ext cx="11696699" cy="415800"/>
      </dsp:txXfrm>
    </dsp:sp>
    <dsp:sp modelId="{D77887C0-61B9-43A7-A13D-9599D3328C90}">
      <dsp:nvSpPr>
        <dsp:cNvPr id="0" name=""/>
        <dsp:cNvSpPr/>
      </dsp:nvSpPr>
      <dsp:spPr>
        <a:xfrm>
          <a:off x="584834" y="1243077"/>
          <a:ext cx="8187689" cy="2361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9475" tIns="0" rIns="309475" bIns="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noProof="1">
              <a:effectLst/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  <a:hlinkClick xmlns:r="http://schemas.openxmlformats.org/officeDocument/2006/relationships" r:id="rId2" action="ppaction://hlinkfile">
                <a:extLst>
                  <a:ext uri="{A12FA001-AC4F-418D-AE19-62706E023703}">
                    <ahyp:hlinkClr xmlns="" xmlns:ahyp="http://schemas.microsoft.com/office/drawing/2018/hyperlinkcolor" val="tx"/>
                  </a:ext>
                </a:extLst>
              </a:hlinkClick>
            </a:rPr>
            <a:t>DM. N.º 19/2024 6 Marsu</a:t>
          </a:r>
          <a:endParaRPr lang="en-US" sz="1200" kern="1200" noProof="1"/>
        </a:p>
      </dsp:txBody>
      <dsp:txXfrm>
        <a:off x="596362" y="1254605"/>
        <a:ext cx="8164633" cy="213104"/>
      </dsp:txXfrm>
    </dsp:sp>
    <dsp:sp modelId="{407875BE-418B-4CB0-B1CD-942801164D33}">
      <dsp:nvSpPr>
        <dsp:cNvPr id="0" name=""/>
        <dsp:cNvSpPr/>
      </dsp:nvSpPr>
      <dsp:spPr>
        <a:xfrm>
          <a:off x="0" y="1938237"/>
          <a:ext cx="11696699" cy="415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7794" tIns="166624" rIns="907794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noProof="1"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Art.16 no 17 (Misaun e Tarefas Agencia Planementu Atauro)</a:t>
          </a:r>
          <a:endParaRPr lang="en-US" sz="1200" kern="1200" noProof="1"/>
        </a:p>
      </dsp:txBody>
      <dsp:txXfrm>
        <a:off x="0" y="1938237"/>
        <a:ext cx="11696699" cy="415800"/>
      </dsp:txXfrm>
    </dsp:sp>
    <dsp:sp modelId="{29BBB708-B50C-448C-BD80-A9142C71E2D9}">
      <dsp:nvSpPr>
        <dsp:cNvPr id="0" name=""/>
        <dsp:cNvSpPr/>
      </dsp:nvSpPr>
      <dsp:spPr>
        <a:xfrm>
          <a:off x="584834" y="1820157"/>
          <a:ext cx="8187689" cy="2361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9475" tIns="0" rIns="309475" bIns="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noProof="1"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DM. N.º 42/2024 5 Junhu</a:t>
          </a:r>
          <a:endParaRPr lang="en-US" sz="1200" kern="1200" noProof="1"/>
        </a:p>
      </dsp:txBody>
      <dsp:txXfrm>
        <a:off x="596362" y="1831685"/>
        <a:ext cx="8164633" cy="213104"/>
      </dsp:txXfrm>
    </dsp:sp>
    <dsp:sp modelId="{7E95EE77-1DF9-4934-9407-D2E606E8742F}">
      <dsp:nvSpPr>
        <dsp:cNvPr id="0" name=""/>
        <dsp:cNvSpPr/>
      </dsp:nvSpPr>
      <dsp:spPr>
        <a:xfrm>
          <a:off x="0" y="2515317"/>
          <a:ext cx="11696699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7794" tIns="166624" rIns="907794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Char char="••"/>
          </a:pPr>
          <a:r>
            <a:rPr lang="en-US" sz="1200" kern="1200" noProof="1">
              <a:effectLst/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Alterasaun Datoluk ba DM N.º 7/2016, 27 Janeiru ne’ebé Identifika Setores sira no Asaun Elegível ba Finansiamentu Públiku iha Âmbitu Planeamentu Dezenvolvimentu Integradu Munisipal (PDIM) no Programa Nasionál Dezenvolvimentu Suku (PNDS)</a:t>
          </a:r>
          <a:endParaRPr lang="en-US" sz="1200" kern="1200" noProof="1"/>
        </a:p>
      </dsp:txBody>
      <dsp:txXfrm>
        <a:off x="0" y="2515317"/>
        <a:ext cx="11696699" cy="579600"/>
      </dsp:txXfrm>
    </dsp:sp>
    <dsp:sp modelId="{034F5A7B-1F3A-458B-8718-01BFB3FA8778}">
      <dsp:nvSpPr>
        <dsp:cNvPr id="0" name=""/>
        <dsp:cNvSpPr/>
      </dsp:nvSpPr>
      <dsp:spPr>
        <a:xfrm>
          <a:off x="584834" y="2397237"/>
          <a:ext cx="8187689" cy="2361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9475" tIns="0" rIns="309475" bIns="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noProof="1">
              <a:effectLst/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DM. N.º </a:t>
          </a:r>
          <a:r>
            <a:rPr lang="en-US" sz="1200" kern="1200" noProof="1"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42</a:t>
          </a:r>
          <a:r>
            <a:rPr lang="en-US" sz="1200" kern="1200" noProof="1">
              <a:effectLst/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/2025 </a:t>
          </a:r>
          <a:r>
            <a:rPr lang="en-US" sz="1200" kern="1200" noProof="1"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14</a:t>
          </a:r>
          <a:r>
            <a:rPr lang="en-US" sz="1200" kern="1200" noProof="1">
              <a:effectLst/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 Novembru</a:t>
          </a:r>
          <a:endParaRPr lang="en-US" sz="1200" kern="1200" noProof="1"/>
        </a:p>
      </dsp:txBody>
      <dsp:txXfrm>
        <a:off x="596362" y="2408765"/>
        <a:ext cx="8164633" cy="213104"/>
      </dsp:txXfrm>
    </dsp:sp>
    <dsp:sp modelId="{6B11EA67-CA4E-4FFD-A3B6-C089543A0AC8}">
      <dsp:nvSpPr>
        <dsp:cNvPr id="0" name=""/>
        <dsp:cNvSpPr/>
      </dsp:nvSpPr>
      <dsp:spPr>
        <a:xfrm>
          <a:off x="0" y="3256197"/>
          <a:ext cx="11696699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7794" tIns="166624" rIns="907794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Char char="••"/>
          </a:pPr>
          <a:r>
            <a:rPr lang="en-US" sz="1200" u="none" kern="1200" noProof="1">
              <a:effectLst/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Alterasaun Dahuluk ba DM N.º 22 /2013, 4 Dezembru, Prosedimentu Finanseiru ba Estrutura Suku Programa Nasionál Dezenvolvimentu Suku, </a:t>
          </a:r>
          <a:r>
            <a:rPr lang="en-US" sz="1200" u="none" kern="1200" noProof="1">
              <a:effectLst/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  <a:hlinkClick xmlns:r="http://schemas.openxmlformats.org/officeDocument/2006/relationships" r:id="rId3" action="ppaction://hlinkfile">
                <a:extLst>
                  <a:ext uri="{A12FA001-AC4F-418D-AE19-62706E023703}">
                    <ahyp:hlinkClr xmlns="" xmlns:ahyp="http://schemas.microsoft.com/office/drawing/2018/hyperlinkcolor" val="tx"/>
                  </a:ext>
                </a:extLst>
              </a:hlinkClick>
            </a:rPr>
            <a:t>art. 4 (pagamentu de calendarizasaun)</a:t>
          </a:r>
          <a:endParaRPr lang="en-US" sz="1200" u="none" kern="1200" noProof="1"/>
        </a:p>
      </dsp:txBody>
      <dsp:txXfrm>
        <a:off x="0" y="3256197"/>
        <a:ext cx="11696699" cy="579600"/>
      </dsp:txXfrm>
    </dsp:sp>
    <dsp:sp modelId="{E3D8E81C-8C60-4279-8B37-8DECB9798E37}">
      <dsp:nvSpPr>
        <dsp:cNvPr id="0" name=""/>
        <dsp:cNvSpPr/>
      </dsp:nvSpPr>
      <dsp:spPr>
        <a:xfrm>
          <a:off x="584834" y="3138117"/>
          <a:ext cx="8187689" cy="2361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9475" tIns="0" rIns="309475" bIns="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noProof="1">
              <a:effectLst/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DM. N.º 66/2024 23 Outubru</a:t>
          </a:r>
          <a:endParaRPr lang="en-US" sz="1200" kern="1200" noProof="1"/>
        </a:p>
      </dsp:txBody>
      <dsp:txXfrm>
        <a:off x="596362" y="3149645"/>
        <a:ext cx="8164633" cy="213104"/>
      </dsp:txXfrm>
    </dsp:sp>
    <dsp:sp modelId="{4003321A-66A7-430D-8788-43CF70AA469B}">
      <dsp:nvSpPr>
        <dsp:cNvPr id="0" name=""/>
        <dsp:cNvSpPr/>
      </dsp:nvSpPr>
      <dsp:spPr>
        <a:xfrm>
          <a:off x="0" y="3997077"/>
          <a:ext cx="11696699" cy="415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7794" tIns="166624" rIns="907794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noProof="1">
              <a:effectLst/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Estrutura Suku ba Programa Nasional Dezenvolvimentu Suku</a:t>
          </a:r>
          <a:endParaRPr lang="en-US" sz="1200" kern="1200" noProof="1"/>
        </a:p>
      </dsp:txBody>
      <dsp:txXfrm>
        <a:off x="0" y="3997077"/>
        <a:ext cx="11696699" cy="415800"/>
      </dsp:txXfrm>
    </dsp:sp>
    <dsp:sp modelId="{9F524B4F-354B-4533-A3F2-5D017D86742B}">
      <dsp:nvSpPr>
        <dsp:cNvPr id="0" name=""/>
        <dsp:cNvSpPr/>
      </dsp:nvSpPr>
      <dsp:spPr>
        <a:xfrm>
          <a:off x="584834" y="3878997"/>
          <a:ext cx="8187689" cy="2361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9475" tIns="0" rIns="309475" bIns="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noProof="1">
              <a:effectLst/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DM. N.º 73/2024 11 Dezembru</a:t>
          </a:r>
          <a:endParaRPr lang="en-US" sz="1200" kern="1200" noProof="1"/>
        </a:p>
      </dsp:txBody>
      <dsp:txXfrm>
        <a:off x="596362" y="3890525"/>
        <a:ext cx="8164633" cy="213104"/>
      </dsp:txXfrm>
    </dsp:sp>
    <dsp:sp modelId="{42870FDB-4BDA-4FA9-9EC9-18B230BFEF10}">
      <dsp:nvSpPr>
        <dsp:cNvPr id="0" name=""/>
        <dsp:cNvSpPr/>
      </dsp:nvSpPr>
      <dsp:spPr>
        <a:xfrm>
          <a:off x="0" y="4574157"/>
          <a:ext cx="11696699" cy="415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7794" tIns="166624" rIns="907794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noProof="1"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Aprova Log</a:t>
          </a:r>
          <a:r>
            <a:rPr lang="en-US" sz="1200" kern="1200" noProof="1">
              <a:latin typeface="Times New Roman" panose="02020603050405020304" pitchFamily="18" charset="0"/>
              <a:cs typeface="Times New Roman" panose="02020603050405020304" pitchFamily="18" charset="0"/>
            </a:rPr>
            <a:t>ó</a:t>
          </a:r>
          <a:r>
            <a:rPr lang="en-US" sz="1200" kern="1200" noProof="1"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tipo do Programa Nasional Dezenvolvimentu Suku (PNDS)</a:t>
          </a:r>
          <a:endParaRPr lang="en-US" sz="1200" kern="1200" noProof="1"/>
        </a:p>
      </dsp:txBody>
      <dsp:txXfrm>
        <a:off x="0" y="4574157"/>
        <a:ext cx="11696699" cy="415800"/>
      </dsp:txXfrm>
    </dsp:sp>
    <dsp:sp modelId="{C6495B01-8F94-479B-8878-9C9669948BC9}">
      <dsp:nvSpPr>
        <dsp:cNvPr id="0" name=""/>
        <dsp:cNvSpPr/>
      </dsp:nvSpPr>
      <dsp:spPr>
        <a:xfrm>
          <a:off x="584834" y="4456077"/>
          <a:ext cx="8187689" cy="2361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9475" tIns="0" rIns="309475" bIns="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noProof="1"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DM. N.º 67/2024 23 Outubru</a:t>
          </a:r>
          <a:endParaRPr lang="en-US" sz="1200" kern="1200" noProof="1"/>
        </a:p>
      </dsp:txBody>
      <dsp:txXfrm>
        <a:off x="596362" y="4467605"/>
        <a:ext cx="8164633" cy="213104"/>
      </dsp:txXfrm>
    </dsp:sp>
    <dsp:sp modelId="{89ADD454-C970-4412-A99F-9E41E3F1FD6E}">
      <dsp:nvSpPr>
        <dsp:cNvPr id="0" name=""/>
        <dsp:cNvSpPr/>
      </dsp:nvSpPr>
      <dsp:spPr>
        <a:xfrm>
          <a:off x="0" y="5151237"/>
          <a:ext cx="11696699" cy="415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7794" tIns="166624" rIns="907794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noProof="1"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Elaborasaun Planu Investimentu Munisipal (PIM)</a:t>
          </a:r>
          <a:endParaRPr lang="en-US" sz="1200" kern="1200" noProof="1"/>
        </a:p>
      </dsp:txBody>
      <dsp:txXfrm>
        <a:off x="0" y="5151237"/>
        <a:ext cx="11696699" cy="415800"/>
      </dsp:txXfrm>
    </dsp:sp>
    <dsp:sp modelId="{F6CE7682-72B2-49CC-A68C-6DE3FBF1B99C}">
      <dsp:nvSpPr>
        <dsp:cNvPr id="0" name=""/>
        <dsp:cNvSpPr/>
      </dsp:nvSpPr>
      <dsp:spPr>
        <a:xfrm>
          <a:off x="584834" y="5033157"/>
          <a:ext cx="8187689" cy="2361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9475" tIns="0" rIns="309475" bIns="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noProof="1"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DM N</a:t>
          </a:r>
          <a:r>
            <a:rPr lang="en-US" sz="1200" kern="1200" baseline="30000" noProof="1"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o</a:t>
          </a:r>
          <a:r>
            <a:rPr lang="en-US" sz="1200" kern="1200" noProof="1"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rPr>
            <a:t> 21/2013 13 Novembru</a:t>
          </a:r>
          <a:endParaRPr lang="en-US" sz="1200" kern="1200" noProof="1"/>
        </a:p>
      </dsp:txBody>
      <dsp:txXfrm>
        <a:off x="596362" y="5044685"/>
        <a:ext cx="8164633" cy="213104"/>
      </dsp:txXfrm>
    </dsp:sp>
    <dsp:sp modelId="{EABEE0BB-FA6F-4F48-BA67-C462D40EE95D}">
      <dsp:nvSpPr>
        <dsp:cNvPr id="0" name=""/>
        <dsp:cNvSpPr/>
      </dsp:nvSpPr>
      <dsp:spPr>
        <a:xfrm>
          <a:off x="0" y="5728317"/>
          <a:ext cx="11696699" cy="201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522BEFA-505B-41E1-BE49-BF5D247D3668}">
      <dsp:nvSpPr>
        <dsp:cNvPr id="0" name=""/>
        <dsp:cNvSpPr/>
      </dsp:nvSpPr>
      <dsp:spPr>
        <a:xfrm>
          <a:off x="584834" y="5610237"/>
          <a:ext cx="8187689" cy="2361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9475" tIns="0" rIns="309475" bIns="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noProof="1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MOP (Manual Operasaun Programa PNDS)</a:t>
          </a:r>
          <a:endParaRPr lang="en-US" sz="1200" kern="1200" noProof="1"/>
        </a:p>
      </dsp:txBody>
      <dsp:txXfrm>
        <a:off x="596362" y="5621765"/>
        <a:ext cx="8164633" cy="213104"/>
      </dsp:txXfrm>
    </dsp:sp>
    <dsp:sp modelId="{0233D275-945B-4CF6-8659-202F86CF8F48}">
      <dsp:nvSpPr>
        <dsp:cNvPr id="0" name=""/>
        <dsp:cNvSpPr/>
      </dsp:nvSpPr>
      <dsp:spPr>
        <a:xfrm>
          <a:off x="0" y="6091197"/>
          <a:ext cx="11696699" cy="201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67D4674-DE6A-4EA6-8ABA-34E27FD10A5B}">
      <dsp:nvSpPr>
        <dsp:cNvPr id="0" name=""/>
        <dsp:cNvSpPr/>
      </dsp:nvSpPr>
      <dsp:spPr>
        <a:xfrm>
          <a:off x="584834" y="5973117"/>
          <a:ext cx="8187689" cy="2361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9475" tIns="0" rIns="309475" bIns="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noProof="1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Memorandu de Entendementu Entre Secretariado PNDS ho Autoridade Munisipal 15 de Marsu 2024</a:t>
          </a:r>
          <a:endParaRPr lang="en-US" sz="1200" kern="1200" noProof="1"/>
        </a:p>
      </dsp:txBody>
      <dsp:txXfrm>
        <a:off x="596362" y="5984645"/>
        <a:ext cx="8164633" cy="21310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FA5BCC-8EFD-40C4-A89A-B54241F8C59A}" type="datetimeFigureOut">
              <a:rPr lang="en-AU" smtClean="0"/>
              <a:t>2/02/2026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8569E1-FC4A-41F2-99F5-FDE7C8AFDE5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820493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8569E1-FC4A-41F2-99F5-FDE7C8AFDE5E}" type="slidenum">
              <a:rPr lang="en-AU" smtClean="0"/>
              <a:t>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153770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Presiza</a:t>
            </a:r>
            <a:r>
              <a:rPr lang="en-US" dirty="0"/>
              <a:t> editor Hadia </a:t>
            </a:r>
            <a:r>
              <a:rPr lang="en-US" dirty="0" err="1"/>
              <a:t>konsistensia</a:t>
            </a:r>
            <a:r>
              <a:rPr lang="en-US" dirty="0"/>
              <a:t> </a:t>
            </a:r>
            <a:r>
              <a:rPr lang="en-US" dirty="0" err="1"/>
              <a:t>liafuan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8569E1-FC4A-41F2-99F5-FDE7C8AFDE5E}" type="slidenum">
              <a:rPr lang="en-AU" smtClean="0"/>
              <a:t>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112286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Uza DL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8569E1-FC4A-41F2-99F5-FDE7C8AFDE5E}" type="slidenum">
              <a:rPr lang="en-AU" smtClean="0"/>
              <a:t>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186498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dirty="0" err="1"/>
              <a:t>fundu</a:t>
            </a:r>
            <a:r>
              <a:rPr lang="en-US" sz="1200" b="0" dirty="0"/>
              <a:t> </a:t>
            </a:r>
            <a:r>
              <a:rPr lang="en-US" sz="1200" b="0" dirty="0" err="1"/>
              <a:t>husi</a:t>
            </a:r>
            <a:r>
              <a:rPr lang="en-US" sz="1200" b="0" dirty="0"/>
              <a:t> KPR no DSMA PNDS, KSP &amp; AIP, </a:t>
            </a:r>
            <a:r>
              <a:rPr lang="en-US" sz="1200" b="0" dirty="0" err="1"/>
              <a:t>aneksu</a:t>
            </a:r>
            <a:r>
              <a:rPr lang="en-US" sz="1200" b="0" dirty="0"/>
              <a:t> </a:t>
            </a:r>
            <a:r>
              <a:rPr lang="en-US" sz="1200" b="0" dirty="0" err="1"/>
              <a:t>sira</a:t>
            </a:r>
            <a:r>
              <a:rPr lang="en-US" sz="1200" b="0" dirty="0"/>
              <a:t> </a:t>
            </a:r>
            <a:r>
              <a:rPr lang="en-US" sz="1200" b="0" dirty="0" err="1"/>
              <a:t>hanesan</a:t>
            </a:r>
            <a:r>
              <a:rPr lang="en-US" sz="1200" b="0" dirty="0"/>
              <a:t>, FT. 6.1.1, FT 6.1.2, FS 1.1, FS 1.3, </a:t>
            </a:r>
            <a:r>
              <a:rPr lang="en-US" sz="1200" b="0" dirty="0" err="1"/>
              <a:t>Estratu</a:t>
            </a:r>
            <a:r>
              <a:rPr lang="en-US" sz="1200" b="0" dirty="0"/>
              <a:t> </a:t>
            </a:r>
            <a:r>
              <a:rPr lang="en-US" sz="1200" b="0" dirty="0" err="1"/>
              <a:t>Banku</a:t>
            </a:r>
            <a:r>
              <a:rPr lang="en-US" sz="1200" b="0" dirty="0"/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8569E1-FC4A-41F2-99F5-FDE7C8AFDE5E}" type="slidenum">
              <a:rPr lang="en-AU" smtClean="0"/>
              <a:t>14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974514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8569E1-FC4A-41F2-99F5-FDE7C8AFDE5E}" type="slidenum">
              <a:rPr lang="en-AU" smtClean="0"/>
              <a:t>16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85454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1EF6B-F7A0-41D4-8411-8C800528B8FA}" type="datetimeFigureOut">
              <a:rPr lang="en-US" smtClean="0"/>
              <a:t>2/2/2026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0C12-30AC-4E56-AEE4-A503BFFDB8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847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1EF6B-F7A0-41D4-8411-8C800528B8FA}" type="datetimeFigureOut">
              <a:rPr lang="en-US" smtClean="0"/>
              <a:t>2/2/2026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0C12-30AC-4E56-AEE4-A503BFFDB8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0848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1EF6B-F7A0-41D4-8411-8C800528B8FA}" type="datetimeFigureOut">
              <a:rPr lang="en-US" smtClean="0"/>
              <a:t>2/2/2026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0C12-30AC-4E56-AEE4-A503BFFDB8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043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1EF6B-F7A0-41D4-8411-8C800528B8FA}" type="datetimeFigureOut">
              <a:rPr lang="en-US" smtClean="0"/>
              <a:t>2/2/2026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0C12-30AC-4E56-AEE4-A503BFFDB8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7001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F28EE-292C-42F8-AF52-72ADB8C59216}" type="datetimeFigureOut">
              <a:rPr lang="en-AU" smtClean="0"/>
              <a:t>2/02/2026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94906-A1B2-4F3C-B94C-F493FE82068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162212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1EF6B-F7A0-41D4-8411-8C800528B8FA}" type="datetimeFigureOut">
              <a:rPr lang="en-US" smtClean="0"/>
              <a:t>2/2/2026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0C12-30AC-4E56-AEE4-A503BFFDB8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851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1EF6B-F7A0-41D4-8411-8C800528B8FA}" type="datetimeFigureOut">
              <a:rPr lang="en-US" smtClean="0"/>
              <a:t>2/2/2026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0C12-30AC-4E56-AEE4-A503BFFDB8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20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1EF6B-F7A0-41D4-8411-8C800528B8FA}" type="datetimeFigureOut">
              <a:rPr lang="en-US" smtClean="0"/>
              <a:t>2/2/2026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0C12-30AC-4E56-AEE4-A503BFFDB8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9046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1EF6B-F7A0-41D4-8411-8C800528B8FA}" type="datetimeFigureOut">
              <a:rPr lang="en-US" smtClean="0"/>
              <a:t>2/2/2026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0C12-30AC-4E56-AEE4-A503BFFDB8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3909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F28EE-292C-42F8-AF52-72ADB8C59216}" type="datetimeFigureOut">
              <a:rPr lang="en-AU" smtClean="0"/>
              <a:t>2/02/2026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94906-A1B2-4F3C-B94C-F493FE82068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320987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F28EE-292C-42F8-AF52-72ADB8C59216}" type="datetimeFigureOut">
              <a:rPr lang="en-AU" smtClean="0"/>
              <a:t>2/02/2026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94906-A1B2-4F3C-B94C-F493FE82068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784445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F28EE-292C-42F8-AF52-72ADB8C59216}" type="datetimeFigureOut">
              <a:rPr lang="en-AU" smtClean="0"/>
              <a:t>2/02/2026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94906-A1B2-4F3C-B94C-F493FE82068C}" type="slidenum">
              <a:rPr lang="en-AU" smtClean="0"/>
              <a:t>‹#›</a:t>
            </a:fld>
            <a:endParaRPr lang="en-AU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754505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F28EE-292C-42F8-AF52-72ADB8C59216}" type="datetimeFigureOut">
              <a:rPr lang="en-AU" smtClean="0"/>
              <a:t>2/02/2026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94906-A1B2-4F3C-B94C-F493FE82068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605447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F28EE-292C-42F8-AF52-72ADB8C59216}" type="datetimeFigureOut">
              <a:rPr lang="en-AU" smtClean="0"/>
              <a:t>2/02/2026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94906-A1B2-4F3C-B94C-F493FE82068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241170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F28EE-292C-42F8-AF52-72ADB8C59216}" type="datetimeFigureOut">
              <a:rPr lang="en-AU" smtClean="0"/>
              <a:t>2/02/2026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94906-A1B2-4F3C-B94C-F493FE82068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734546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1EF6B-F7A0-41D4-8411-8C800528B8FA}" type="datetimeFigureOut">
              <a:rPr lang="en-US" smtClean="0"/>
              <a:t>2/2/2026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0C12-30AC-4E56-AEE4-A503BFFDB8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5129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1EF6B-F7A0-41D4-8411-8C800528B8FA}" type="datetimeFigureOut">
              <a:rPr lang="en-US" smtClean="0"/>
              <a:t>2/2/2026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0C12-30AC-4E56-AEE4-A503BFFDB8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107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alphaModFix amt="0"/>
            <a:duotone>
              <a:schemeClr val="bg2">
                <a:shade val="80000"/>
                <a:lumMod val="80000"/>
              </a:schemeClr>
              <a:schemeClr val="bg2">
                <a:tint val="98000"/>
              </a:schemeClr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D55F28EE-292C-42F8-AF52-72ADB8C59216}" type="datetimeFigureOut">
              <a:rPr lang="en-AU" smtClean="0"/>
              <a:t>2/02/2026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0B094906-A1B2-4F3C-B94C-F493FE82068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4737385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253" r:id="rId1"/>
    <p:sldLayoutId id="2147484254" r:id="rId2"/>
    <p:sldLayoutId id="2147484255" r:id="rId3"/>
    <p:sldLayoutId id="2147484256" r:id="rId4"/>
    <p:sldLayoutId id="2147484257" r:id="rId5"/>
    <p:sldLayoutId id="2147484258" r:id="rId6"/>
    <p:sldLayoutId id="2147484259" r:id="rId7"/>
    <p:sldLayoutId id="2147484260" r:id="rId8"/>
    <p:sldLayoutId id="2147484261" r:id="rId9"/>
    <p:sldLayoutId id="2147484262" r:id="rId10"/>
    <p:sldLayoutId id="2147484263" r:id="rId11"/>
    <p:sldLayoutId id="2147484264" r:id="rId12"/>
    <p:sldLayoutId id="2147484265" r:id="rId13"/>
    <p:sldLayoutId id="2147484266" r:id="rId14"/>
    <p:sldLayoutId id="2147484267" r:id="rId15"/>
    <p:sldLayoutId id="2147484268" r:id="rId16"/>
    <p:sldLayoutId id="214748426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file:///D:\UPI\DIP\Livru%20Formatu%20PNDS%202025\Finansas\KSP%20&amp;%20AIP%202025\Akordu%20Implementasaun%20Projetu_11%20Marsu%202025.docx" TargetMode="External"/><Relationship Id="rId2" Type="http://schemas.openxmlformats.org/officeDocument/2006/relationships/hyperlink" Target="file:///D:\UPI\DIP\Livru%20Formatu%20PNDS%202025\Finansas\KSP%20&amp;%20AIP%202025\Kontratu%20Subvensaun%20Publiku_11%20Marsu%202025_ikus.docx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file:///D:\UPI\Materia%20Sosializasaun%202025\17Fev2025PNDS\Mat.Financas\MOP%20FF1,%20POM%201,2%20TP%202025%20MENO\KARTA%20PEDIDU%20INFRAESTRUTURA%202025%20-pnds%20Regular.docx" TargetMode="Externa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file:///D:\UPI\Baze%20legais%20PNDS\LEI%20PNDS\DG%2013%20%20%202022%20Ezekusaun%20OGE%20%20%2018%20Jan.pdf" TargetMode="External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schemeClr val="bg2">
                <a:shade val="80000"/>
                <a:lumMod val="80000"/>
              </a:schemeClr>
              <a:schemeClr val="bg2">
                <a:tint val="98000"/>
              </a:schemeClr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8A1BFA15-C968-9EBA-8E1C-AA704504C58A}"/>
              </a:ext>
            </a:extLst>
          </p:cNvPr>
          <p:cNvSpPr txBox="1"/>
          <p:nvPr/>
        </p:nvSpPr>
        <p:spPr>
          <a:xfrm>
            <a:off x="3080882" y="1814555"/>
            <a:ext cx="60302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en-US" sz="2000" b="1" i="0" dirty="0">
                <a:effectLst/>
                <a:latin typeface="Linux Libertine"/>
              </a:rPr>
              <a:t>MINISTÉRIO DA ADMINISTRAÇÃO ESTATAL </a:t>
            </a:r>
          </a:p>
          <a:p>
            <a:pPr algn="ctr"/>
            <a:endParaRPr lang="pt-BR" sz="1000" b="1" i="0" dirty="0">
              <a:effectLst/>
              <a:latin typeface="arial" panose="020B0604020202020204" pitchFamily="34" charset="0"/>
            </a:endParaRPr>
          </a:p>
          <a:p>
            <a:pPr algn="ctr"/>
            <a:r>
              <a:rPr lang="pt-BR" sz="1000" b="1" i="0" dirty="0">
                <a:effectLst/>
                <a:latin typeface="arial" panose="020B0604020202020204" pitchFamily="34" charset="0"/>
              </a:rPr>
              <a:t>SECRETARIADO TÉCNICO DO PROGRAMA NACIONAL DE DESENVOLVIMENTO</a:t>
            </a:r>
            <a:r>
              <a:rPr lang="pt-BR" sz="1000" b="1" dirty="0">
                <a:latin typeface="arial" panose="020B0604020202020204" pitchFamily="34" charset="0"/>
              </a:rPr>
              <a:t> DOS </a:t>
            </a:r>
            <a:r>
              <a:rPr lang="pt-BR" sz="1000" b="1" i="0" dirty="0">
                <a:effectLst/>
                <a:latin typeface="arial" panose="020B0604020202020204" pitchFamily="34" charset="0"/>
              </a:rPr>
              <a:t>SUCOS</a:t>
            </a:r>
            <a:endParaRPr lang="en-US" sz="1000" b="1" dirty="0"/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3D328527-7B0A-42D9-AFB5-F501366FBFF7}"/>
              </a:ext>
            </a:extLst>
          </p:cNvPr>
          <p:cNvSpPr txBox="1"/>
          <p:nvPr/>
        </p:nvSpPr>
        <p:spPr>
          <a:xfrm>
            <a:off x="2123915" y="4362450"/>
            <a:ext cx="7944171" cy="63907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Prosedimentu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Implementasaun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PNDS”</a:t>
            </a:r>
            <a:endParaRPr kumimoji="0" lang="en-US" altLang="en-US" sz="2400" i="0" strike="noStrike" normalizeH="0" baseline="0" noProof="0" dirty="0">
              <a:ln w="0"/>
              <a:solidFill>
                <a:schemeClr val="tx1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E2115246-6EF0-96AF-5D0A-3C0A69966D1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9217" y="529579"/>
            <a:ext cx="927808" cy="9144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63F8B2E0-063E-8B91-8676-98BF799CC69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0967" y="609600"/>
            <a:ext cx="824283" cy="83438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2DA8029C-6912-2BC4-4001-E6795FA7B5A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3546" y="261362"/>
            <a:ext cx="1180900" cy="118872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F878C3D4-62A0-015A-23B1-01D4661DAE31}"/>
              </a:ext>
            </a:extLst>
          </p:cNvPr>
          <p:cNvSpPr txBox="1"/>
          <p:nvPr/>
        </p:nvSpPr>
        <p:spPr>
          <a:xfrm>
            <a:off x="2123915" y="3122906"/>
            <a:ext cx="7944171" cy="63907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PROGRAMA NASIONAL DEZENVOLVIMENTU SUKU (PNDS)</a:t>
            </a:r>
            <a:endParaRPr kumimoji="0" lang="en-US" altLang="en-US" sz="1600" i="0" strike="noStrike" normalizeH="0" baseline="0" noProof="0" dirty="0">
              <a:ln w="0"/>
              <a:solidFill>
                <a:schemeClr val="tx1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FFC71F0E-FE9C-1B6B-10CC-396F2560D3D8}"/>
              </a:ext>
            </a:extLst>
          </p:cNvPr>
          <p:cNvSpPr txBox="1"/>
          <p:nvPr/>
        </p:nvSpPr>
        <p:spPr>
          <a:xfrm>
            <a:off x="5145114" y="5689343"/>
            <a:ext cx="1901772" cy="63907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Tinan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2026</a:t>
            </a:r>
            <a:endParaRPr kumimoji="0" lang="en-US" altLang="en-US" sz="2000" i="0" strike="noStrike" normalizeH="0" baseline="0" noProof="0" dirty="0">
              <a:ln w="0"/>
              <a:solidFill>
                <a:schemeClr val="tx1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646412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>
            <a:extLst>
              <a:ext uri="{FF2B5EF4-FFF2-40B4-BE49-F238E27FC236}">
                <a16:creationId xmlns="" xmlns:a16="http://schemas.microsoft.com/office/drawing/2014/main" id="{27525F8A-E3E9-92F9-64E0-E9476FB5AC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936" y="793626"/>
            <a:ext cx="2578989" cy="7482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altLang="en-US" sz="4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Konteudu</a:t>
            </a:r>
            <a:endParaRPr lang="en-US" altLang="en-US" sz="4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8">
            <a:extLst>
              <a:ext uri="{FF2B5EF4-FFF2-40B4-BE49-F238E27FC236}">
                <a16:creationId xmlns="" xmlns:a16="http://schemas.microsoft.com/office/drawing/2014/main" id="{FE1A579D-D914-F5B7-054C-68D6ECFBDA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0430" y="1541846"/>
            <a:ext cx="9353551" cy="39921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marL="1543050" lvl="1" indent="-4572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Antesedensia</a:t>
            </a:r>
            <a:endParaRPr lang="en-US" sz="2400" dirty="0">
              <a:solidFill>
                <a:schemeClr val="bg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543050" lvl="1" indent="-4572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Enkuadramentu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Legal</a:t>
            </a:r>
          </a:p>
          <a:p>
            <a:pPr marL="1543050" lvl="1" indent="-4572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Autor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Implementasaun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PNDS</a:t>
            </a:r>
          </a:p>
          <a:p>
            <a:pPr marL="1543050" lvl="1" indent="-4572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Siklu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Implementasaun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PNDS</a:t>
            </a:r>
          </a:p>
          <a:p>
            <a:pPr marL="1543050" lvl="1" indent="-4572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pt-B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Prosedimentu Identifikasaun, Planeamentu no Selesaun Projetu Infraestrutura Kolektiva ho Eskalaun Kiik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ne’ebé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Subsidia Husi PNDS </a:t>
            </a:r>
          </a:p>
          <a:p>
            <a:pPr marL="1543050" lvl="1" indent="-4572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Prosedimentu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Jestaun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Finanseiru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PNDS</a:t>
            </a:r>
          </a:p>
          <a:p>
            <a:pPr marL="1543050" lvl="1" indent="-4572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Submisaun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Relatoriu</a:t>
            </a:r>
            <a:endParaRPr lang="en-US" sz="2400" dirty="0">
              <a:solidFill>
                <a:schemeClr val="bg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543050" lvl="1" indent="-4572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Setóres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Elegivel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(Menu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Indikativu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6059640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="" xmlns:a16="http://schemas.microsoft.com/office/drawing/2014/main" id="{04116DB7-BD32-2DCF-87CE-D819739DE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40080"/>
          </a:xfrm>
          <a:custGeom>
            <a:avLst/>
            <a:gdLst>
              <a:gd name="csX0" fmla="*/ 0 w 12192000"/>
              <a:gd name="csY0" fmla="*/ 0 h 640080"/>
              <a:gd name="csX1" fmla="*/ 214811 w 12192000"/>
              <a:gd name="csY1" fmla="*/ 0 h 640080"/>
              <a:gd name="csX2" fmla="*/ 1039223 w 12192000"/>
              <a:gd name="csY2" fmla="*/ 0 h 640080"/>
              <a:gd name="csX3" fmla="*/ 1375954 w 12192000"/>
              <a:gd name="csY3" fmla="*/ 0 h 640080"/>
              <a:gd name="csX4" fmla="*/ 1590766 w 12192000"/>
              <a:gd name="csY4" fmla="*/ 0 h 640080"/>
              <a:gd name="csX5" fmla="*/ 1927497 w 12192000"/>
              <a:gd name="csY5" fmla="*/ 0 h 640080"/>
              <a:gd name="csX6" fmla="*/ 2264229 w 12192000"/>
              <a:gd name="csY6" fmla="*/ 0 h 640080"/>
              <a:gd name="csX7" fmla="*/ 2600960 w 12192000"/>
              <a:gd name="csY7" fmla="*/ 0 h 640080"/>
              <a:gd name="csX8" fmla="*/ 3303451 w 12192000"/>
              <a:gd name="csY8" fmla="*/ 0 h 640080"/>
              <a:gd name="csX9" fmla="*/ 3762103 w 12192000"/>
              <a:gd name="csY9" fmla="*/ 0 h 640080"/>
              <a:gd name="csX10" fmla="*/ 4342674 w 12192000"/>
              <a:gd name="csY10" fmla="*/ 0 h 640080"/>
              <a:gd name="csX11" fmla="*/ 4801326 w 12192000"/>
              <a:gd name="csY11" fmla="*/ 0 h 640080"/>
              <a:gd name="csX12" fmla="*/ 5625737 w 12192000"/>
              <a:gd name="csY12" fmla="*/ 0 h 640080"/>
              <a:gd name="csX13" fmla="*/ 6206309 w 12192000"/>
              <a:gd name="csY13" fmla="*/ 0 h 640080"/>
              <a:gd name="csX14" fmla="*/ 6786880 w 12192000"/>
              <a:gd name="csY14" fmla="*/ 0 h 640080"/>
              <a:gd name="csX15" fmla="*/ 7367451 w 12192000"/>
              <a:gd name="csY15" fmla="*/ 0 h 640080"/>
              <a:gd name="csX16" fmla="*/ 7582263 w 12192000"/>
              <a:gd name="csY16" fmla="*/ 0 h 640080"/>
              <a:gd name="csX17" fmla="*/ 8284754 w 12192000"/>
              <a:gd name="csY17" fmla="*/ 0 h 640080"/>
              <a:gd name="csX18" fmla="*/ 9109166 w 12192000"/>
              <a:gd name="csY18" fmla="*/ 0 h 640080"/>
              <a:gd name="csX19" fmla="*/ 9323977 w 12192000"/>
              <a:gd name="csY19" fmla="*/ 0 h 640080"/>
              <a:gd name="csX20" fmla="*/ 10148389 w 12192000"/>
              <a:gd name="csY20" fmla="*/ 0 h 640080"/>
              <a:gd name="csX21" fmla="*/ 10363200 w 12192000"/>
              <a:gd name="csY21" fmla="*/ 0 h 640080"/>
              <a:gd name="csX22" fmla="*/ 11187611 w 12192000"/>
              <a:gd name="csY22" fmla="*/ 0 h 640080"/>
              <a:gd name="csX23" fmla="*/ 11524343 w 12192000"/>
              <a:gd name="csY23" fmla="*/ 0 h 640080"/>
              <a:gd name="csX24" fmla="*/ 12192000 w 12192000"/>
              <a:gd name="csY24" fmla="*/ 0 h 640080"/>
              <a:gd name="csX25" fmla="*/ 12192000 w 12192000"/>
              <a:gd name="csY25" fmla="*/ 320040 h 640080"/>
              <a:gd name="csX26" fmla="*/ 12192000 w 12192000"/>
              <a:gd name="csY26" fmla="*/ 640080 h 640080"/>
              <a:gd name="csX27" fmla="*/ 11733349 w 12192000"/>
              <a:gd name="csY27" fmla="*/ 640080 h 640080"/>
              <a:gd name="csX28" fmla="*/ 11396617 w 12192000"/>
              <a:gd name="csY28" fmla="*/ 640080 h 640080"/>
              <a:gd name="csX29" fmla="*/ 10937966 w 12192000"/>
              <a:gd name="csY29" fmla="*/ 640080 h 640080"/>
              <a:gd name="csX30" fmla="*/ 10723154 w 12192000"/>
              <a:gd name="csY30" fmla="*/ 640080 h 640080"/>
              <a:gd name="csX31" fmla="*/ 10386423 w 12192000"/>
              <a:gd name="csY31" fmla="*/ 640080 h 640080"/>
              <a:gd name="csX32" fmla="*/ 9805851 w 12192000"/>
              <a:gd name="csY32" fmla="*/ 640080 h 640080"/>
              <a:gd name="csX33" fmla="*/ 9225280 w 12192000"/>
              <a:gd name="csY33" fmla="*/ 640080 h 640080"/>
              <a:gd name="csX34" fmla="*/ 8888549 w 12192000"/>
              <a:gd name="csY34" fmla="*/ 640080 h 640080"/>
              <a:gd name="csX35" fmla="*/ 8186057 w 12192000"/>
              <a:gd name="csY35" fmla="*/ 640080 h 640080"/>
              <a:gd name="csX36" fmla="*/ 7727406 w 12192000"/>
              <a:gd name="csY36" fmla="*/ 640080 h 640080"/>
              <a:gd name="csX37" fmla="*/ 7390674 w 12192000"/>
              <a:gd name="csY37" fmla="*/ 640080 h 640080"/>
              <a:gd name="csX38" fmla="*/ 7053943 w 12192000"/>
              <a:gd name="csY38" fmla="*/ 640080 h 640080"/>
              <a:gd name="csX39" fmla="*/ 6473371 w 12192000"/>
              <a:gd name="csY39" fmla="*/ 640080 h 640080"/>
              <a:gd name="csX40" fmla="*/ 5892800 w 12192000"/>
              <a:gd name="csY40" fmla="*/ 640080 h 640080"/>
              <a:gd name="csX41" fmla="*/ 5190309 w 12192000"/>
              <a:gd name="csY41" fmla="*/ 640080 h 640080"/>
              <a:gd name="csX42" fmla="*/ 4853577 w 12192000"/>
              <a:gd name="csY42" fmla="*/ 640080 h 640080"/>
              <a:gd name="csX43" fmla="*/ 4151086 w 12192000"/>
              <a:gd name="csY43" fmla="*/ 640080 h 640080"/>
              <a:gd name="csX44" fmla="*/ 3936274 w 12192000"/>
              <a:gd name="csY44" fmla="*/ 640080 h 640080"/>
              <a:gd name="csX45" fmla="*/ 3721463 w 12192000"/>
              <a:gd name="csY45" fmla="*/ 640080 h 640080"/>
              <a:gd name="csX46" fmla="*/ 2897051 w 12192000"/>
              <a:gd name="csY46" fmla="*/ 640080 h 640080"/>
              <a:gd name="csX47" fmla="*/ 2316480 w 12192000"/>
              <a:gd name="csY47" fmla="*/ 640080 h 640080"/>
              <a:gd name="csX48" fmla="*/ 1857829 w 12192000"/>
              <a:gd name="csY48" fmla="*/ 640080 h 640080"/>
              <a:gd name="csX49" fmla="*/ 1521097 w 12192000"/>
              <a:gd name="csY49" fmla="*/ 640080 h 640080"/>
              <a:gd name="csX50" fmla="*/ 818606 w 12192000"/>
              <a:gd name="csY50" fmla="*/ 640080 h 640080"/>
              <a:gd name="csX51" fmla="*/ 0 w 12192000"/>
              <a:gd name="csY51" fmla="*/ 640080 h 640080"/>
              <a:gd name="csX52" fmla="*/ 0 w 12192000"/>
              <a:gd name="csY52" fmla="*/ 307238 h 640080"/>
              <a:gd name="csX53" fmla="*/ 0 w 12192000"/>
              <a:gd name="csY53" fmla="*/ 0 h 6400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</a:cxnLst>
            <a:rect l="l" t="t" r="r" b="b"/>
            <a:pathLst>
              <a:path w="12192000" h="640080" fill="none" extrusionOk="0">
                <a:moveTo>
                  <a:pt x="0" y="0"/>
                </a:moveTo>
                <a:cubicBezTo>
                  <a:pt x="74451" y="-17521"/>
                  <a:pt x="163844" y="8199"/>
                  <a:pt x="214811" y="0"/>
                </a:cubicBezTo>
                <a:cubicBezTo>
                  <a:pt x="265778" y="-8199"/>
                  <a:pt x="750489" y="91654"/>
                  <a:pt x="1039223" y="0"/>
                </a:cubicBezTo>
                <a:cubicBezTo>
                  <a:pt x="1327957" y="-91654"/>
                  <a:pt x="1242981" y="4142"/>
                  <a:pt x="1375954" y="0"/>
                </a:cubicBezTo>
                <a:cubicBezTo>
                  <a:pt x="1508927" y="-4142"/>
                  <a:pt x="1507058" y="9977"/>
                  <a:pt x="1590766" y="0"/>
                </a:cubicBezTo>
                <a:cubicBezTo>
                  <a:pt x="1674474" y="-9977"/>
                  <a:pt x="1847048" y="20262"/>
                  <a:pt x="1927497" y="0"/>
                </a:cubicBezTo>
                <a:cubicBezTo>
                  <a:pt x="2007946" y="-20262"/>
                  <a:pt x="2153067" y="26035"/>
                  <a:pt x="2264229" y="0"/>
                </a:cubicBezTo>
                <a:cubicBezTo>
                  <a:pt x="2375391" y="-26035"/>
                  <a:pt x="2514130" y="2865"/>
                  <a:pt x="2600960" y="0"/>
                </a:cubicBezTo>
                <a:cubicBezTo>
                  <a:pt x="2687790" y="-2865"/>
                  <a:pt x="3114365" y="65675"/>
                  <a:pt x="3303451" y="0"/>
                </a:cubicBezTo>
                <a:cubicBezTo>
                  <a:pt x="3492537" y="-65675"/>
                  <a:pt x="3653254" y="20765"/>
                  <a:pt x="3762103" y="0"/>
                </a:cubicBezTo>
                <a:cubicBezTo>
                  <a:pt x="3870952" y="-20765"/>
                  <a:pt x="4138515" y="69562"/>
                  <a:pt x="4342674" y="0"/>
                </a:cubicBezTo>
                <a:cubicBezTo>
                  <a:pt x="4546833" y="-69562"/>
                  <a:pt x="4664810" y="8026"/>
                  <a:pt x="4801326" y="0"/>
                </a:cubicBezTo>
                <a:cubicBezTo>
                  <a:pt x="4937842" y="-8026"/>
                  <a:pt x="5418142" y="35980"/>
                  <a:pt x="5625737" y="0"/>
                </a:cubicBezTo>
                <a:cubicBezTo>
                  <a:pt x="5833332" y="-35980"/>
                  <a:pt x="5972798" y="20917"/>
                  <a:pt x="6206309" y="0"/>
                </a:cubicBezTo>
                <a:cubicBezTo>
                  <a:pt x="6439820" y="-20917"/>
                  <a:pt x="6650941" y="3629"/>
                  <a:pt x="6786880" y="0"/>
                </a:cubicBezTo>
                <a:cubicBezTo>
                  <a:pt x="6922819" y="-3629"/>
                  <a:pt x="7099757" y="21863"/>
                  <a:pt x="7367451" y="0"/>
                </a:cubicBezTo>
                <a:cubicBezTo>
                  <a:pt x="7635145" y="-21863"/>
                  <a:pt x="7500801" y="23961"/>
                  <a:pt x="7582263" y="0"/>
                </a:cubicBezTo>
                <a:cubicBezTo>
                  <a:pt x="7663725" y="-23961"/>
                  <a:pt x="8039899" y="8641"/>
                  <a:pt x="8284754" y="0"/>
                </a:cubicBezTo>
                <a:cubicBezTo>
                  <a:pt x="8529609" y="-8641"/>
                  <a:pt x="8938701" y="8076"/>
                  <a:pt x="9109166" y="0"/>
                </a:cubicBezTo>
                <a:cubicBezTo>
                  <a:pt x="9279631" y="-8076"/>
                  <a:pt x="9276897" y="9958"/>
                  <a:pt x="9323977" y="0"/>
                </a:cubicBezTo>
                <a:cubicBezTo>
                  <a:pt x="9371057" y="-9958"/>
                  <a:pt x="9793438" y="46024"/>
                  <a:pt x="10148389" y="0"/>
                </a:cubicBezTo>
                <a:cubicBezTo>
                  <a:pt x="10503340" y="-46024"/>
                  <a:pt x="10278108" y="6196"/>
                  <a:pt x="10363200" y="0"/>
                </a:cubicBezTo>
                <a:cubicBezTo>
                  <a:pt x="10448292" y="-6196"/>
                  <a:pt x="10881927" y="83376"/>
                  <a:pt x="11187611" y="0"/>
                </a:cubicBezTo>
                <a:cubicBezTo>
                  <a:pt x="11493295" y="-83376"/>
                  <a:pt x="11363567" y="33339"/>
                  <a:pt x="11524343" y="0"/>
                </a:cubicBezTo>
                <a:cubicBezTo>
                  <a:pt x="11685119" y="-33339"/>
                  <a:pt x="12048196" y="12765"/>
                  <a:pt x="12192000" y="0"/>
                </a:cubicBezTo>
                <a:cubicBezTo>
                  <a:pt x="12228703" y="66303"/>
                  <a:pt x="12159318" y="193988"/>
                  <a:pt x="12192000" y="320040"/>
                </a:cubicBezTo>
                <a:cubicBezTo>
                  <a:pt x="12224682" y="446092"/>
                  <a:pt x="12190887" y="524954"/>
                  <a:pt x="12192000" y="640080"/>
                </a:cubicBezTo>
                <a:cubicBezTo>
                  <a:pt x="11988009" y="685597"/>
                  <a:pt x="11927968" y="619703"/>
                  <a:pt x="11733349" y="640080"/>
                </a:cubicBezTo>
                <a:cubicBezTo>
                  <a:pt x="11538730" y="660457"/>
                  <a:pt x="11531323" y="621780"/>
                  <a:pt x="11396617" y="640080"/>
                </a:cubicBezTo>
                <a:cubicBezTo>
                  <a:pt x="11261911" y="658380"/>
                  <a:pt x="11153528" y="632820"/>
                  <a:pt x="10937966" y="640080"/>
                </a:cubicBezTo>
                <a:cubicBezTo>
                  <a:pt x="10722404" y="647340"/>
                  <a:pt x="10786093" y="637688"/>
                  <a:pt x="10723154" y="640080"/>
                </a:cubicBezTo>
                <a:cubicBezTo>
                  <a:pt x="10660215" y="642472"/>
                  <a:pt x="10460857" y="626828"/>
                  <a:pt x="10386423" y="640080"/>
                </a:cubicBezTo>
                <a:cubicBezTo>
                  <a:pt x="10311989" y="653332"/>
                  <a:pt x="9994657" y="614940"/>
                  <a:pt x="9805851" y="640080"/>
                </a:cubicBezTo>
                <a:cubicBezTo>
                  <a:pt x="9617045" y="665220"/>
                  <a:pt x="9412829" y="607842"/>
                  <a:pt x="9225280" y="640080"/>
                </a:cubicBezTo>
                <a:cubicBezTo>
                  <a:pt x="9037731" y="672318"/>
                  <a:pt x="8979244" y="638889"/>
                  <a:pt x="8888549" y="640080"/>
                </a:cubicBezTo>
                <a:cubicBezTo>
                  <a:pt x="8797854" y="641271"/>
                  <a:pt x="8425210" y="560948"/>
                  <a:pt x="8186057" y="640080"/>
                </a:cubicBezTo>
                <a:cubicBezTo>
                  <a:pt x="7946904" y="719212"/>
                  <a:pt x="7945622" y="609116"/>
                  <a:pt x="7727406" y="640080"/>
                </a:cubicBezTo>
                <a:cubicBezTo>
                  <a:pt x="7509190" y="671044"/>
                  <a:pt x="7548473" y="630029"/>
                  <a:pt x="7390674" y="640080"/>
                </a:cubicBezTo>
                <a:cubicBezTo>
                  <a:pt x="7232875" y="650131"/>
                  <a:pt x="7159947" y="622120"/>
                  <a:pt x="7053943" y="640080"/>
                </a:cubicBezTo>
                <a:cubicBezTo>
                  <a:pt x="6947939" y="658040"/>
                  <a:pt x="6752744" y="571290"/>
                  <a:pt x="6473371" y="640080"/>
                </a:cubicBezTo>
                <a:cubicBezTo>
                  <a:pt x="6193998" y="708870"/>
                  <a:pt x="6118981" y="602640"/>
                  <a:pt x="5892800" y="640080"/>
                </a:cubicBezTo>
                <a:cubicBezTo>
                  <a:pt x="5666619" y="677520"/>
                  <a:pt x="5364868" y="587107"/>
                  <a:pt x="5190309" y="640080"/>
                </a:cubicBezTo>
                <a:cubicBezTo>
                  <a:pt x="5015750" y="693053"/>
                  <a:pt x="5001722" y="620293"/>
                  <a:pt x="4853577" y="640080"/>
                </a:cubicBezTo>
                <a:cubicBezTo>
                  <a:pt x="4705432" y="659867"/>
                  <a:pt x="4299778" y="607288"/>
                  <a:pt x="4151086" y="640080"/>
                </a:cubicBezTo>
                <a:cubicBezTo>
                  <a:pt x="4002394" y="672872"/>
                  <a:pt x="3999799" y="628561"/>
                  <a:pt x="3936274" y="640080"/>
                </a:cubicBezTo>
                <a:cubicBezTo>
                  <a:pt x="3872749" y="651599"/>
                  <a:pt x="3793700" y="637232"/>
                  <a:pt x="3721463" y="640080"/>
                </a:cubicBezTo>
                <a:cubicBezTo>
                  <a:pt x="3649226" y="642928"/>
                  <a:pt x="3292990" y="591431"/>
                  <a:pt x="2897051" y="640080"/>
                </a:cubicBezTo>
                <a:cubicBezTo>
                  <a:pt x="2501112" y="688729"/>
                  <a:pt x="2545340" y="634573"/>
                  <a:pt x="2316480" y="640080"/>
                </a:cubicBezTo>
                <a:cubicBezTo>
                  <a:pt x="2087620" y="645587"/>
                  <a:pt x="2037355" y="638520"/>
                  <a:pt x="1857829" y="640080"/>
                </a:cubicBezTo>
                <a:cubicBezTo>
                  <a:pt x="1678303" y="641640"/>
                  <a:pt x="1654227" y="625791"/>
                  <a:pt x="1521097" y="640080"/>
                </a:cubicBezTo>
                <a:cubicBezTo>
                  <a:pt x="1387967" y="654369"/>
                  <a:pt x="1040458" y="604647"/>
                  <a:pt x="818606" y="640080"/>
                </a:cubicBezTo>
                <a:cubicBezTo>
                  <a:pt x="596754" y="675513"/>
                  <a:pt x="355141" y="592461"/>
                  <a:pt x="0" y="640080"/>
                </a:cubicBezTo>
                <a:cubicBezTo>
                  <a:pt x="-39224" y="482972"/>
                  <a:pt x="29422" y="438113"/>
                  <a:pt x="0" y="307238"/>
                </a:cubicBezTo>
                <a:cubicBezTo>
                  <a:pt x="-29422" y="176363"/>
                  <a:pt x="36619" y="75963"/>
                  <a:pt x="0" y="0"/>
                </a:cubicBezTo>
                <a:close/>
              </a:path>
              <a:path w="12192000" h="640080" stroke="0" extrusionOk="0">
                <a:moveTo>
                  <a:pt x="0" y="0"/>
                </a:moveTo>
                <a:cubicBezTo>
                  <a:pt x="97449" y="-26132"/>
                  <a:pt x="209662" y="29974"/>
                  <a:pt x="336731" y="0"/>
                </a:cubicBezTo>
                <a:cubicBezTo>
                  <a:pt x="463800" y="-29974"/>
                  <a:pt x="763381" y="85699"/>
                  <a:pt x="1161143" y="0"/>
                </a:cubicBezTo>
                <a:cubicBezTo>
                  <a:pt x="1558905" y="-85699"/>
                  <a:pt x="1583257" y="84126"/>
                  <a:pt x="1863634" y="0"/>
                </a:cubicBezTo>
                <a:cubicBezTo>
                  <a:pt x="2144011" y="-84126"/>
                  <a:pt x="2163675" y="679"/>
                  <a:pt x="2322286" y="0"/>
                </a:cubicBezTo>
                <a:cubicBezTo>
                  <a:pt x="2480897" y="-679"/>
                  <a:pt x="2680404" y="56554"/>
                  <a:pt x="2902857" y="0"/>
                </a:cubicBezTo>
                <a:cubicBezTo>
                  <a:pt x="3125310" y="-56554"/>
                  <a:pt x="3163615" y="12907"/>
                  <a:pt x="3239589" y="0"/>
                </a:cubicBezTo>
                <a:cubicBezTo>
                  <a:pt x="3315563" y="-12907"/>
                  <a:pt x="3828487" y="72045"/>
                  <a:pt x="4064000" y="0"/>
                </a:cubicBezTo>
                <a:cubicBezTo>
                  <a:pt x="4299513" y="-72045"/>
                  <a:pt x="4677289" y="55696"/>
                  <a:pt x="4888411" y="0"/>
                </a:cubicBezTo>
                <a:cubicBezTo>
                  <a:pt x="5099533" y="-55696"/>
                  <a:pt x="5229507" y="43421"/>
                  <a:pt x="5347063" y="0"/>
                </a:cubicBezTo>
                <a:cubicBezTo>
                  <a:pt x="5464619" y="-43421"/>
                  <a:pt x="5688352" y="5881"/>
                  <a:pt x="5805714" y="0"/>
                </a:cubicBezTo>
                <a:cubicBezTo>
                  <a:pt x="5923076" y="-5881"/>
                  <a:pt x="6300297" y="58239"/>
                  <a:pt x="6630126" y="0"/>
                </a:cubicBezTo>
                <a:cubicBezTo>
                  <a:pt x="6959955" y="-58239"/>
                  <a:pt x="7028559" y="46462"/>
                  <a:pt x="7210697" y="0"/>
                </a:cubicBezTo>
                <a:cubicBezTo>
                  <a:pt x="7392835" y="-46462"/>
                  <a:pt x="7348659" y="15104"/>
                  <a:pt x="7425509" y="0"/>
                </a:cubicBezTo>
                <a:cubicBezTo>
                  <a:pt x="7502359" y="-15104"/>
                  <a:pt x="7778869" y="34290"/>
                  <a:pt x="7884160" y="0"/>
                </a:cubicBezTo>
                <a:cubicBezTo>
                  <a:pt x="7989451" y="-34290"/>
                  <a:pt x="8180776" y="8739"/>
                  <a:pt x="8464731" y="0"/>
                </a:cubicBezTo>
                <a:cubicBezTo>
                  <a:pt x="8748686" y="-8739"/>
                  <a:pt x="8897272" y="54378"/>
                  <a:pt x="9167223" y="0"/>
                </a:cubicBezTo>
                <a:cubicBezTo>
                  <a:pt x="9437174" y="-54378"/>
                  <a:pt x="9548707" y="34340"/>
                  <a:pt x="9747794" y="0"/>
                </a:cubicBezTo>
                <a:cubicBezTo>
                  <a:pt x="9946881" y="-34340"/>
                  <a:pt x="10038371" y="37375"/>
                  <a:pt x="10206446" y="0"/>
                </a:cubicBezTo>
                <a:cubicBezTo>
                  <a:pt x="10374521" y="-37375"/>
                  <a:pt x="10755651" y="20692"/>
                  <a:pt x="11030857" y="0"/>
                </a:cubicBezTo>
                <a:cubicBezTo>
                  <a:pt x="11306063" y="-20692"/>
                  <a:pt x="11374228" y="32028"/>
                  <a:pt x="11611429" y="0"/>
                </a:cubicBezTo>
                <a:cubicBezTo>
                  <a:pt x="11848630" y="-32028"/>
                  <a:pt x="11929030" y="68652"/>
                  <a:pt x="12192000" y="0"/>
                </a:cubicBezTo>
                <a:cubicBezTo>
                  <a:pt x="12222702" y="105542"/>
                  <a:pt x="12159156" y="180866"/>
                  <a:pt x="12192000" y="320040"/>
                </a:cubicBezTo>
                <a:cubicBezTo>
                  <a:pt x="12224844" y="459214"/>
                  <a:pt x="12164040" y="545278"/>
                  <a:pt x="12192000" y="640080"/>
                </a:cubicBezTo>
                <a:cubicBezTo>
                  <a:pt x="11855015" y="665710"/>
                  <a:pt x="11779633" y="637476"/>
                  <a:pt x="11367589" y="640080"/>
                </a:cubicBezTo>
                <a:cubicBezTo>
                  <a:pt x="10955545" y="642684"/>
                  <a:pt x="10956218" y="633883"/>
                  <a:pt x="10787017" y="640080"/>
                </a:cubicBezTo>
                <a:cubicBezTo>
                  <a:pt x="10617816" y="646277"/>
                  <a:pt x="10259911" y="619684"/>
                  <a:pt x="9962606" y="640080"/>
                </a:cubicBezTo>
                <a:cubicBezTo>
                  <a:pt x="9665301" y="660476"/>
                  <a:pt x="9630220" y="638407"/>
                  <a:pt x="9382034" y="640080"/>
                </a:cubicBezTo>
                <a:cubicBezTo>
                  <a:pt x="9133848" y="641753"/>
                  <a:pt x="8833755" y="628760"/>
                  <a:pt x="8679543" y="640080"/>
                </a:cubicBezTo>
                <a:cubicBezTo>
                  <a:pt x="8525331" y="651400"/>
                  <a:pt x="8294455" y="608673"/>
                  <a:pt x="8098971" y="640080"/>
                </a:cubicBezTo>
                <a:cubicBezTo>
                  <a:pt x="7903487" y="671487"/>
                  <a:pt x="7546637" y="607385"/>
                  <a:pt x="7396480" y="640080"/>
                </a:cubicBezTo>
                <a:cubicBezTo>
                  <a:pt x="7246323" y="672775"/>
                  <a:pt x="6810787" y="543038"/>
                  <a:pt x="6572069" y="640080"/>
                </a:cubicBezTo>
                <a:cubicBezTo>
                  <a:pt x="6333351" y="737122"/>
                  <a:pt x="6311591" y="634483"/>
                  <a:pt x="6113417" y="640080"/>
                </a:cubicBezTo>
                <a:cubicBezTo>
                  <a:pt x="5915243" y="645677"/>
                  <a:pt x="5758567" y="637980"/>
                  <a:pt x="5654766" y="640080"/>
                </a:cubicBezTo>
                <a:cubicBezTo>
                  <a:pt x="5550965" y="642180"/>
                  <a:pt x="5119326" y="583521"/>
                  <a:pt x="4952274" y="640080"/>
                </a:cubicBezTo>
                <a:cubicBezTo>
                  <a:pt x="4785222" y="696639"/>
                  <a:pt x="4773156" y="636781"/>
                  <a:pt x="4615543" y="640080"/>
                </a:cubicBezTo>
                <a:cubicBezTo>
                  <a:pt x="4457930" y="643379"/>
                  <a:pt x="4290328" y="639159"/>
                  <a:pt x="4034971" y="640080"/>
                </a:cubicBezTo>
                <a:cubicBezTo>
                  <a:pt x="3779614" y="641001"/>
                  <a:pt x="3849425" y="609235"/>
                  <a:pt x="3698240" y="640080"/>
                </a:cubicBezTo>
                <a:cubicBezTo>
                  <a:pt x="3547055" y="670925"/>
                  <a:pt x="3544579" y="623804"/>
                  <a:pt x="3483429" y="640080"/>
                </a:cubicBezTo>
                <a:cubicBezTo>
                  <a:pt x="3422279" y="656356"/>
                  <a:pt x="3220776" y="609705"/>
                  <a:pt x="3146697" y="640080"/>
                </a:cubicBezTo>
                <a:cubicBezTo>
                  <a:pt x="3072618" y="670455"/>
                  <a:pt x="2869693" y="636833"/>
                  <a:pt x="2688046" y="640080"/>
                </a:cubicBezTo>
                <a:cubicBezTo>
                  <a:pt x="2506399" y="643327"/>
                  <a:pt x="2327162" y="615982"/>
                  <a:pt x="1985554" y="640080"/>
                </a:cubicBezTo>
                <a:cubicBezTo>
                  <a:pt x="1643946" y="664178"/>
                  <a:pt x="1720938" y="613550"/>
                  <a:pt x="1526903" y="640080"/>
                </a:cubicBezTo>
                <a:cubicBezTo>
                  <a:pt x="1332868" y="666610"/>
                  <a:pt x="1044918" y="618601"/>
                  <a:pt x="702491" y="640080"/>
                </a:cubicBezTo>
                <a:cubicBezTo>
                  <a:pt x="360064" y="661559"/>
                  <a:pt x="184402" y="628799"/>
                  <a:pt x="0" y="640080"/>
                </a:cubicBezTo>
                <a:cubicBezTo>
                  <a:pt x="-17294" y="576739"/>
                  <a:pt x="17086" y="433398"/>
                  <a:pt x="0" y="332842"/>
                </a:cubicBezTo>
                <a:cubicBezTo>
                  <a:pt x="-17086" y="232286"/>
                  <a:pt x="7488" y="80690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28575">
            <a:solidFill>
              <a:schemeClr val="tx1"/>
            </a:solidFill>
            <a:extLst>
              <a:ext uri="{C807C97D-BFC1-408E-A445-0C87EB9F89A2}">
                <ask:lineSketchStyleProps xmlns="" xmlns:ask="http://schemas.microsoft.com/office/drawing/2018/sketchyshapes" sd="70321288">
                  <ask:type>
                    <ask:lineSketchScribble/>
                  </ask:type>
                </ask:lineSketchStyleProps>
              </a:ext>
            </a:extLst>
          </a:ln>
        </p:spPr>
        <p:txBody>
          <a:bodyPr>
            <a:no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Abadi" panose="020B0604020104020204" pitchFamily="34" charset="0"/>
                <a:cs typeface="Times New Roman" panose="02020603050405020304" pitchFamily="18" charset="0"/>
              </a:rPr>
              <a:t>ANTESEDENSIA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="" xmlns:a16="http://schemas.microsoft.com/office/drawing/2014/main" id="{FCB22011-7C91-C3FF-A257-28DF6C8608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640081"/>
            <a:ext cx="12191999" cy="6217920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TextBox 18">
            <a:extLst>
              <a:ext uri="{FF2B5EF4-FFF2-40B4-BE49-F238E27FC236}">
                <a16:creationId xmlns="" xmlns:a16="http://schemas.microsoft.com/office/drawing/2014/main" id="{DE38DEF2-BC9A-5083-8A52-9E9FEC9912D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38672176"/>
              </p:ext>
            </p:extLst>
          </p:nvPr>
        </p:nvGraphicFramePr>
        <p:xfrm>
          <a:off x="430305" y="1398732"/>
          <a:ext cx="11504519" cy="51711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7042007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="" xmlns:a16="http://schemas.microsoft.com/office/drawing/2014/main" id="{C33AFD11-DA47-B000-5357-5CDBDE7CE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330"/>
            <a:ext cx="12192000" cy="640080"/>
          </a:xfrm>
          <a:custGeom>
            <a:avLst/>
            <a:gdLst>
              <a:gd name="csX0" fmla="*/ 0 w 12192000"/>
              <a:gd name="csY0" fmla="*/ 0 h 640080"/>
              <a:gd name="csX1" fmla="*/ 824411 w 12192000"/>
              <a:gd name="csY1" fmla="*/ 0 h 640080"/>
              <a:gd name="csX2" fmla="*/ 1648823 w 12192000"/>
              <a:gd name="csY2" fmla="*/ 0 h 640080"/>
              <a:gd name="csX3" fmla="*/ 2351314 w 12192000"/>
              <a:gd name="csY3" fmla="*/ 0 h 640080"/>
              <a:gd name="csX4" fmla="*/ 3053806 w 12192000"/>
              <a:gd name="csY4" fmla="*/ 0 h 640080"/>
              <a:gd name="csX5" fmla="*/ 3634377 w 12192000"/>
              <a:gd name="csY5" fmla="*/ 0 h 640080"/>
              <a:gd name="csX6" fmla="*/ 4336869 w 12192000"/>
              <a:gd name="csY6" fmla="*/ 0 h 640080"/>
              <a:gd name="csX7" fmla="*/ 5161280 w 12192000"/>
              <a:gd name="csY7" fmla="*/ 0 h 640080"/>
              <a:gd name="csX8" fmla="*/ 5498011 w 12192000"/>
              <a:gd name="csY8" fmla="*/ 0 h 640080"/>
              <a:gd name="csX9" fmla="*/ 5712823 w 12192000"/>
              <a:gd name="csY9" fmla="*/ 0 h 640080"/>
              <a:gd name="csX10" fmla="*/ 6293394 w 12192000"/>
              <a:gd name="csY10" fmla="*/ 0 h 640080"/>
              <a:gd name="csX11" fmla="*/ 6630126 w 12192000"/>
              <a:gd name="csY11" fmla="*/ 0 h 640080"/>
              <a:gd name="csX12" fmla="*/ 6966857 w 12192000"/>
              <a:gd name="csY12" fmla="*/ 0 h 640080"/>
              <a:gd name="csX13" fmla="*/ 7425509 w 12192000"/>
              <a:gd name="csY13" fmla="*/ 0 h 640080"/>
              <a:gd name="csX14" fmla="*/ 8128000 w 12192000"/>
              <a:gd name="csY14" fmla="*/ 0 h 640080"/>
              <a:gd name="csX15" fmla="*/ 8708571 w 12192000"/>
              <a:gd name="csY15" fmla="*/ 0 h 640080"/>
              <a:gd name="csX16" fmla="*/ 9289143 w 12192000"/>
              <a:gd name="csY16" fmla="*/ 0 h 640080"/>
              <a:gd name="csX17" fmla="*/ 9747794 w 12192000"/>
              <a:gd name="csY17" fmla="*/ 0 h 640080"/>
              <a:gd name="csX18" fmla="*/ 10450286 w 12192000"/>
              <a:gd name="csY18" fmla="*/ 0 h 640080"/>
              <a:gd name="csX19" fmla="*/ 11152777 w 12192000"/>
              <a:gd name="csY19" fmla="*/ 0 h 640080"/>
              <a:gd name="csX20" fmla="*/ 11611429 w 12192000"/>
              <a:gd name="csY20" fmla="*/ 0 h 640080"/>
              <a:gd name="csX21" fmla="*/ 12192000 w 12192000"/>
              <a:gd name="csY21" fmla="*/ 0 h 640080"/>
              <a:gd name="csX22" fmla="*/ 12192000 w 12192000"/>
              <a:gd name="csY22" fmla="*/ 320040 h 640080"/>
              <a:gd name="csX23" fmla="*/ 12192000 w 12192000"/>
              <a:gd name="csY23" fmla="*/ 640080 h 640080"/>
              <a:gd name="csX24" fmla="*/ 11855269 w 12192000"/>
              <a:gd name="csY24" fmla="*/ 640080 h 640080"/>
              <a:gd name="csX25" fmla="*/ 11274697 w 12192000"/>
              <a:gd name="csY25" fmla="*/ 640080 h 640080"/>
              <a:gd name="csX26" fmla="*/ 10450286 w 12192000"/>
              <a:gd name="csY26" fmla="*/ 640080 h 640080"/>
              <a:gd name="csX27" fmla="*/ 10113554 w 12192000"/>
              <a:gd name="csY27" fmla="*/ 640080 h 640080"/>
              <a:gd name="csX28" fmla="*/ 9289143 w 12192000"/>
              <a:gd name="csY28" fmla="*/ 640080 h 640080"/>
              <a:gd name="csX29" fmla="*/ 9074331 w 12192000"/>
              <a:gd name="csY29" fmla="*/ 640080 h 640080"/>
              <a:gd name="csX30" fmla="*/ 8371840 w 12192000"/>
              <a:gd name="csY30" fmla="*/ 640080 h 640080"/>
              <a:gd name="csX31" fmla="*/ 7669349 w 12192000"/>
              <a:gd name="csY31" fmla="*/ 640080 h 640080"/>
              <a:gd name="csX32" fmla="*/ 7088777 w 12192000"/>
              <a:gd name="csY32" fmla="*/ 640080 h 640080"/>
              <a:gd name="csX33" fmla="*/ 6508206 w 12192000"/>
              <a:gd name="csY33" fmla="*/ 640080 h 640080"/>
              <a:gd name="csX34" fmla="*/ 6049554 w 12192000"/>
              <a:gd name="csY34" fmla="*/ 640080 h 640080"/>
              <a:gd name="csX35" fmla="*/ 5590903 w 12192000"/>
              <a:gd name="csY35" fmla="*/ 640080 h 640080"/>
              <a:gd name="csX36" fmla="*/ 5132251 w 12192000"/>
              <a:gd name="csY36" fmla="*/ 640080 h 640080"/>
              <a:gd name="csX37" fmla="*/ 4307840 w 12192000"/>
              <a:gd name="csY37" fmla="*/ 640080 h 640080"/>
              <a:gd name="csX38" fmla="*/ 4093029 w 12192000"/>
              <a:gd name="csY38" fmla="*/ 640080 h 640080"/>
              <a:gd name="csX39" fmla="*/ 3878217 w 12192000"/>
              <a:gd name="csY39" fmla="*/ 640080 h 640080"/>
              <a:gd name="csX40" fmla="*/ 3663406 w 12192000"/>
              <a:gd name="csY40" fmla="*/ 640080 h 640080"/>
              <a:gd name="csX41" fmla="*/ 2838994 w 12192000"/>
              <a:gd name="csY41" fmla="*/ 640080 h 640080"/>
              <a:gd name="csX42" fmla="*/ 2624183 w 12192000"/>
              <a:gd name="csY42" fmla="*/ 640080 h 640080"/>
              <a:gd name="csX43" fmla="*/ 2043611 w 12192000"/>
              <a:gd name="csY43" fmla="*/ 640080 h 640080"/>
              <a:gd name="csX44" fmla="*/ 1341120 w 12192000"/>
              <a:gd name="csY44" fmla="*/ 640080 h 640080"/>
              <a:gd name="csX45" fmla="*/ 760549 w 12192000"/>
              <a:gd name="csY45" fmla="*/ 640080 h 640080"/>
              <a:gd name="csX46" fmla="*/ 0 w 12192000"/>
              <a:gd name="csY46" fmla="*/ 640080 h 640080"/>
              <a:gd name="csX47" fmla="*/ 0 w 12192000"/>
              <a:gd name="csY47" fmla="*/ 313639 h 640080"/>
              <a:gd name="csX48" fmla="*/ 0 w 12192000"/>
              <a:gd name="csY48" fmla="*/ 0 h 6400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</a:cxnLst>
            <a:rect l="l" t="t" r="r" b="b"/>
            <a:pathLst>
              <a:path w="12192000" h="640080" fill="none" extrusionOk="0">
                <a:moveTo>
                  <a:pt x="0" y="0"/>
                </a:moveTo>
                <a:cubicBezTo>
                  <a:pt x="237424" y="-97639"/>
                  <a:pt x="635432" y="83442"/>
                  <a:pt x="824411" y="0"/>
                </a:cubicBezTo>
                <a:cubicBezTo>
                  <a:pt x="1013390" y="-83442"/>
                  <a:pt x="1411879" y="6598"/>
                  <a:pt x="1648823" y="0"/>
                </a:cubicBezTo>
                <a:cubicBezTo>
                  <a:pt x="1885767" y="-6598"/>
                  <a:pt x="2054951" y="27015"/>
                  <a:pt x="2351314" y="0"/>
                </a:cubicBezTo>
                <a:cubicBezTo>
                  <a:pt x="2647677" y="-27015"/>
                  <a:pt x="2880948" y="37106"/>
                  <a:pt x="3053806" y="0"/>
                </a:cubicBezTo>
                <a:cubicBezTo>
                  <a:pt x="3226664" y="-37106"/>
                  <a:pt x="3471231" y="63622"/>
                  <a:pt x="3634377" y="0"/>
                </a:cubicBezTo>
                <a:cubicBezTo>
                  <a:pt x="3797523" y="-63622"/>
                  <a:pt x="4033002" y="51859"/>
                  <a:pt x="4336869" y="0"/>
                </a:cubicBezTo>
                <a:cubicBezTo>
                  <a:pt x="4640736" y="-51859"/>
                  <a:pt x="4871588" y="57466"/>
                  <a:pt x="5161280" y="0"/>
                </a:cubicBezTo>
                <a:cubicBezTo>
                  <a:pt x="5450972" y="-57466"/>
                  <a:pt x="5428025" y="8227"/>
                  <a:pt x="5498011" y="0"/>
                </a:cubicBezTo>
                <a:cubicBezTo>
                  <a:pt x="5567997" y="-8227"/>
                  <a:pt x="5622924" y="12700"/>
                  <a:pt x="5712823" y="0"/>
                </a:cubicBezTo>
                <a:cubicBezTo>
                  <a:pt x="5802722" y="-12700"/>
                  <a:pt x="6168149" y="68330"/>
                  <a:pt x="6293394" y="0"/>
                </a:cubicBezTo>
                <a:cubicBezTo>
                  <a:pt x="6418639" y="-68330"/>
                  <a:pt x="6482313" y="3124"/>
                  <a:pt x="6630126" y="0"/>
                </a:cubicBezTo>
                <a:cubicBezTo>
                  <a:pt x="6777939" y="-3124"/>
                  <a:pt x="6852519" y="27931"/>
                  <a:pt x="6966857" y="0"/>
                </a:cubicBezTo>
                <a:cubicBezTo>
                  <a:pt x="7081195" y="-27931"/>
                  <a:pt x="7261363" y="23321"/>
                  <a:pt x="7425509" y="0"/>
                </a:cubicBezTo>
                <a:cubicBezTo>
                  <a:pt x="7589655" y="-23321"/>
                  <a:pt x="7839533" y="49386"/>
                  <a:pt x="8128000" y="0"/>
                </a:cubicBezTo>
                <a:cubicBezTo>
                  <a:pt x="8416467" y="-49386"/>
                  <a:pt x="8581697" y="5992"/>
                  <a:pt x="8708571" y="0"/>
                </a:cubicBezTo>
                <a:cubicBezTo>
                  <a:pt x="8835445" y="-5992"/>
                  <a:pt x="9128132" y="15761"/>
                  <a:pt x="9289143" y="0"/>
                </a:cubicBezTo>
                <a:cubicBezTo>
                  <a:pt x="9450154" y="-15761"/>
                  <a:pt x="9536550" y="54450"/>
                  <a:pt x="9747794" y="0"/>
                </a:cubicBezTo>
                <a:cubicBezTo>
                  <a:pt x="9959038" y="-54450"/>
                  <a:pt x="10157280" y="74724"/>
                  <a:pt x="10450286" y="0"/>
                </a:cubicBezTo>
                <a:cubicBezTo>
                  <a:pt x="10743292" y="-74724"/>
                  <a:pt x="10984154" y="54624"/>
                  <a:pt x="11152777" y="0"/>
                </a:cubicBezTo>
                <a:cubicBezTo>
                  <a:pt x="11321400" y="-54624"/>
                  <a:pt x="11402071" y="51196"/>
                  <a:pt x="11611429" y="0"/>
                </a:cubicBezTo>
                <a:cubicBezTo>
                  <a:pt x="11820787" y="-51196"/>
                  <a:pt x="11938794" y="49936"/>
                  <a:pt x="12192000" y="0"/>
                </a:cubicBezTo>
                <a:cubicBezTo>
                  <a:pt x="12195476" y="88596"/>
                  <a:pt x="12178855" y="220278"/>
                  <a:pt x="12192000" y="320040"/>
                </a:cubicBezTo>
                <a:cubicBezTo>
                  <a:pt x="12205145" y="419802"/>
                  <a:pt x="12176290" y="566763"/>
                  <a:pt x="12192000" y="640080"/>
                </a:cubicBezTo>
                <a:cubicBezTo>
                  <a:pt x="12077408" y="666615"/>
                  <a:pt x="11963249" y="631782"/>
                  <a:pt x="11855269" y="640080"/>
                </a:cubicBezTo>
                <a:cubicBezTo>
                  <a:pt x="11747289" y="648378"/>
                  <a:pt x="11453313" y="636820"/>
                  <a:pt x="11274697" y="640080"/>
                </a:cubicBezTo>
                <a:cubicBezTo>
                  <a:pt x="11096081" y="643340"/>
                  <a:pt x="10636804" y="624763"/>
                  <a:pt x="10450286" y="640080"/>
                </a:cubicBezTo>
                <a:cubicBezTo>
                  <a:pt x="10263768" y="655397"/>
                  <a:pt x="10190604" y="613665"/>
                  <a:pt x="10113554" y="640080"/>
                </a:cubicBezTo>
                <a:cubicBezTo>
                  <a:pt x="10036504" y="666495"/>
                  <a:pt x="9688504" y="604124"/>
                  <a:pt x="9289143" y="640080"/>
                </a:cubicBezTo>
                <a:cubicBezTo>
                  <a:pt x="8889782" y="676036"/>
                  <a:pt x="9129015" y="632105"/>
                  <a:pt x="9074331" y="640080"/>
                </a:cubicBezTo>
                <a:cubicBezTo>
                  <a:pt x="9019647" y="648055"/>
                  <a:pt x="8617365" y="589709"/>
                  <a:pt x="8371840" y="640080"/>
                </a:cubicBezTo>
                <a:cubicBezTo>
                  <a:pt x="8126315" y="690451"/>
                  <a:pt x="7820095" y="612033"/>
                  <a:pt x="7669349" y="640080"/>
                </a:cubicBezTo>
                <a:cubicBezTo>
                  <a:pt x="7518603" y="668127"/>
                  <a:pt x="7341207" y="585045"/>
                  <a:pt x="7088777" y="640080"/>
                </a:cubicBezTo>
                <a:cubicBezTo>
                  <a:pt x="6836347" y="695115"/>
                  <a:pt x="6795617" y="579784"/>
                  <a:pt x="6508206" y="640080"/>
                </a:cubicBezTo>
                <a:cubicBezTo>
                  <a:pt x="6220795" y="700376"/>
                  <a:pt x="6198047" y="625398"/>
                  <a:pt x="6049554" y="640080"/>
                </a:cubicBezTo>
                <a:cubicBezTo>
                  <a:pt x="5901061" y="654762"/>
                  <a:pt x="5781383" y="629971"/>
                  <a:pt x="5590903" y="640080"/>
                </a:cubicBezTo>
                <a:cubicBezTo>
                  <a:pt x="5400423" y="650189"/>
                  <a:pt x="5237619" y="594086"/>
                  <a:pt x="5132251" y="640080"/>
                </a:cubicBezTo>
                <a:cubicBezTo>
                  <a:pt x="5026883" y="686074"/>
                  <a:pt x="4690166" y="616175"/>
                  <a:pt x="4307840" y="640080"/>
                </a:cubicBezTo>
                <a:cubicBezTo>
                  <a:pt x="3925514" y="663985"/>
                  <a:pt x="4150597" y="622690"/>
                  <a:pt x="4093029" y="640080"/>
                </a:cubicBezTo>
                <a:cubicBezTo>
                  <a:pt x="4035461" y="657470"/>
                  <a:pt x="3951067" y="633896"/>
                  <a:pt x="3878217" y="640080"/>
                </a:cubicBezTo>
                <a:cubicBezTo>
                  <a:pt x="3805367" y="646264"/>
                  <a:pt x="3718956" y="615621"/>
                  <a:pt x="3663406" y="640080"/>
                </a:cubicBezTo>
                <a:cubicBezTo>
                  <a:pt x="3607856" y="664539"/>
                  <a:pt x="3104741" y="588800"/>
                  <a:pt x="2838994" y="640080"/>
                </a:cubicBezTo>
                <a:cubicBezTo>
                  <a:pt x="2573247" y="691360"/>
                  <a:pt x="2692607" y="624399"/>
                  <a:pt x="2624183" y="640080"/>
                </a:cubicBezTo>
                <a:cubicBezTo>
                  <a:pt x="2555759" y="655761"/>
                  <a:pt x="2249620" y="637891"/>
                  <a:pt x="2043611" y="640080"/>
                </a:cubicBezTo>
                <a:cubicBezTo>
                  <a:pt x="1837602" y="642269"/>
                  <a:pt x="1510487" y="576177"/>
                  <a:pt x="1341120" y="640080"/>
                </a:cubicBezTo>
                <a:cubicBezTo>
                  <a:pt x="1171753" y="703983"/>
                  <a:pt x="1008071" y="616656"/>
                  <a:pt x="760549" y="640080"/>
                </a:cubicBezTo>
                <a:cubicBezTo>
                  <a:pt x="513027" y="663504"/>
                  <a:pt x="351541" y="571667"/>
                  <a:pt x="0" y="640080"/>
                </a:cubicBezTo>
                <a:cubicBezTo>
                  <a:pt x="-8273" y="559842"/>
                  <a:pt x="29459" y="380534"/>
                  <a:pt x="0" y="313639"/>
                </a:cubicBezTo>
                <a:cubicBezTo>
                  <a:pt x="-29459" y="246744"/>
                  <a:pt x="36357" y="85082"/>
                  <a:pt x="0" y="0"/>
                </a:cubicBezTo>
                <a:close/>
              </a:path>
              <a:path w="12192000" h="640080" stroke="0" extrusionOk="0">
                <a:moveTo>
                  <a:pt x="0" y="0"/>
                </a:moveTo>
                <a:cubicBezTo>
                  <a:pt x="205075" y="-41844"/>
                  <a:pt x="260200" y="11960"/>
                  <a:pt x="458651" y="0"/>
                </a:cubicBezTo>
                <a:cubicBezTo>
                  <a:pt x="657102" y="-11960"/>
                  <a:pt x="569834" y="10421"/>
                  <a:pt x="673463" y="0"/>
                </a:cubicBezTo>
                <a:cubicBezTo>
                  <a:pt x="777092" y="-10421"/>
                  <a:pt x="887637" y="33230"/>
                  <a:pt x="1010194" y="0"/>
                </a:cubicBezTo>
                <a:cubicBezTo>
                  <a:pt x="1132751" y="-33230"/>
                  <a:pt x="1369504" y="1119"/>
                  <a:pt x="1590766" y="0"/>
                </a:cubicBezTo>
                <a:cubicBezTo>
                  <a:pt x="1812028" y="-1119"/>
                  <a:pt x="1966503" y="36942"/>
                  <a:pt x="2293257" y="0"/>
                </a:cubicBezTo>
                <a:cubicBezTo>
                  <a:pt x="2620011" y="-36942"/>
                  <a:pt x="2690105" y="13560"/>
                  <a:pt x="2873829" y="0"/>
                </a:cubicBezTo>
                <a:cubicBezTo>
                  <a:pt x="3057553" y="-13560"/>
                  <a:pt x="3181224" y="69496"/>
                  <a:pt x="3454400" y="0"/>
                </a:cubicBezTo>
                <a:cubicBezTo>
                  <a:pt x="3727576" y="-69496"/>
                  <a:pt x="3831448" y="65858"/>
                  <a:pt x="4034971" y="0"/>
                </a:cubicBezTo>
                <a:cubicBezTo>
                  <a:pt x="4238494" y="-65858"/>
                  <a:pt x="4262109" y="28022"/>
                  <a:pt x="4371703" y="0"/>
                </a:cubicBezTo>
                <a:cubicBezTo>
                  <a:pt x="4481297" y="-28022"/>
                  <a:pt x="4889778" y="22643"/>
                  <a:pt x="5074194" y="0"/>
                </a:cubicBezTo>
                <a:cubicBezTo>
                  <a:pt x="5258610" y="-22643"/>
                  <a:pt x="5624269" y="1393"/>
                  <a:pt x="5898606" y="0"/>
                </a:cubicBezTo>
                <a:cubicBezTo>
                  <a:pt x="6172943" y="-1393"/>
                  <a:pt x="6378003" y="23283"/>
                  <a:pt x="6723017" y="0"/>
                </a:cubicBezTo>
                <a:cubicBezTo>
                  <a:pt x="7068031" y="-23283"/>
                  <a:pt x="7271747" y="83759"/>
                  <a:pt x="7425509" y="0"/>
                </a:cubicBezTo>
                <a:cubicBezTo>
                  <a:pt x="7579271" y="-83759"/>
                  <a:pt x="7816673" y="38433"/>
                  <a:pt x="8006080" y="0"/>
                </a:cubicBezTo>
                <a:cubicBezTo>
                  <a:pt x="8195487" y="-38433"/>
                  <a:pt x="8334697" y="9824"/>
                  <a:pt x="8464731" y="0"/>
                </a:cubicBezTo>
                <a:cubicBezTo>
                  <a:pt x="8594765" y="-9824"/>
                  <a:pt x="8901436" y="82056"/>
                  <a:pt x="9167223" y="0"/>
                </a:cubicBezTo>
                <a:cubicBezTo>
                  <a:pt x="9433010" y="-82056"/>
                  <a:pt x="9615728" y="59232"/>
                  <a:pt x="9869714" y="0"/>
                </a:cubicBezTo>
                <a:cubicBezTo>
                  <a:pt x="10123700" y="-59232"/>
                  <a:pt x="10426533" y="46714"/>
                  <a:pt x="10694126" y="0"/>
                </a:cubicBezTo>
                <a:cubicBezTo>
                  <a:pt x="10961719" y="-46714"/>
                  <a:pt x="10959205" y="12695"/>
                  <a:pt x="11152777" y="0"/>
                </a:cubicBezTo>
                <a:cubicBezTo>
                  <a:pt x="11346349" y="-12695"/>
                  <a:pt x="11951533" y="51470"/>
                  <a:pt x="12192000" y="0"/>
                </a:cubicBezTo>
                <a:cubicBezTo>
                  <a:pt x="12193151" y="118004"/>
                  <a:pt x="12186798" y="213773"/>
                  <a:pt x="12192000" y="300838"/>
                </a:cubicBezTo>
                <a:cubicBezTo>
                  <a:pt x="12197202" y="387903"/>
                  <a:pt x="12159816" y="541642"/>
                  <a:pt x="12192000" y="640080"/>
                </a:cubicBezTo>
                <a:cubicBezTo>
                  <a:pt x="11893211" y="657399"/>
                  <a:pt x="11692783" y="578689"/>
                  <a:pt x="11489509" y="640080"/>
                </a:cubicBezTo>
                <a:cubicBezTo>
                  <a:pt x="11286235" y="701471"/>
                  <a:pt x="11362950" y="627002"/>
                  <a:pt x="11274697" y="640080"/>
                </a:cubicBezTo>
                <a:cubicBezTo>
                  <a:pt x="11186444" y="653158"/>
                  <a:pt x="11051683" y="627987"/>
                  <a:pt x="10937966" y="640080"/>
                </a:cubicBezTo>
                <a:cubicBezTo>
                  <a:pt x="10824249" y="652173"/>
                  <a:pt x="10473928" y="633147"/>
                  <a:pt x="10235474" y="640080"/>
                </a:cubicBezTo>
                <a:cubicBezTo>
                  <a:pt x="9997020" y="647013"/>
                  <a:pt x="10091229" y="636994"/>
                  <a:pt x="10020663" y="640080"/>
                </a:cubicBezTo>
                <a:cubicBezTo>
                  <a:pt x="9950097" y="643166"/>
                  <a:pt x="9553032" y="608809"/>
                  <a:pt x="9196251" y="640080"/>
                </a:cubicBezTo>
                <a:cubicBezTo>
                  <a:pt x="8839470" y="671351"/>
                  <a:pt x="9027291" y="614402"/>
                  <a:pt x="8859520" y="640080"/>
                </a:cubicBezTo>
                <a:cubicBezTo>
                  <a:pt x="8691749" y="665758"/>
                  <a:pt x="8716679" y="624718"/>
                  <a:pt x="8644709" y="640080"/>
                </a:cubicBezTo>
                <a:cubicBezTo>
                  <a:pt x="8572739" y="655442"/>
                  <a:pt x="8373670" y="608382"/>
                  <a:pt x="8186057" y="640080"/>
                </a:cubicBezTo>
                <a:cubicBezTo>
                  <a:pt x="7998444" y="671778"/>
                  <a:pt x="8019724" y="637192"/>
                  <a:pt x="7971246" y="640080"/>
                </a:cubicBezTo>
                <a:cubicBezTo>
                  <a:pt x="7922768" y="642968"/>
                  <a:pt x="7811183" y="624180"/>
                  <a:pt x="7756434" y="640080"/>
                </a:cubicBezTo>
                <a:cubicBezTo>
                  <a:pt x="7701685" y="655980"/>
                  <a:pt x="7413829" y="590971"/>
                  <a:pt x="7297783" y="640080"/>
                </a:cubicBezTo>
                <a:cubicBezTo>
                  <a:pt x="7181737" y="689189"/>
                  <a:pt x="6908328" y="626524"/>
                  <a:pt x="6717211" y="640080"/>
                </a:cubicBezTo>
                <a:cubicBezTo>
                  <a:pt x="6526094" y="653636"/>
                  <a:pt x="6596620" y="621612"/>
                  <a:pt x="6502400" y="640080"/>
                </a:cubicBezTo>
                <a:cubicBezTo>
                  <a:pt x="6408180" y="658548"/>
                  <a:pt x="6390134" y="616226"/>
                  <a:pt x="6287589" y="640080"/>
                </a:cubicBezTo>
                <a:cubicBezTo>
                  <a:pt x="6185044" y="663934"/>
                  <a:pt x="6031513" y="627316"/>
                  <a:pt x="5828937" y="640080"/>
                </a:cubicBezTo>
                <a:cubicBezTo>
                  <a:pt x="5626361" y="652844"/>
                  <a:pt x="5228154" y="637986"/>
                  <a:pt x="5004526" y="640080"/>
                </a:cubicBezTo>
                <a:cubicBezTo>
                  <a:pt x="4780898" y="642174"/>
                  <a:pt x="4662592" y="574542"/>
                  <a:pt x="4423954" y="640080"/>
                </a:cubicBezTo>
                <a:cubicBezTo>
                  <a:pt x="4185316" y="705618"/>
                  <a:pt x="3949577" y="599790"/>
                  <a:pt x="3599543" y="640080"/>
                </a:cubicBezTo>
                <a:cubicBezTo>
                  <a:pt x="3249509" y="680370"/>
                  <a:pt x="3440723" y="619582"/>
                  <a:pt x="3384731" y="640080"/>
                </a:cubicBezTo>
                <a:cubicBezTo>
                  <a:pt x="3328739" y="660578"/>
                  <a:pt x="3168809" y="612273"/>
                  <a:pt x="3048000" y="640080"/>
                </a:cubicBezTo>
                <a:cubicBezTo>
                  <a:pt x="2927191" y="667887"/>
                  <a:pt x="2582435" y="563106"/>
                  <a:pt x="2345509" y="640080"/>
                </a:cubicBezTo>
                <a:cubicBezTo>
                  <a:pt x="2108583" y="717054"/>
                  <a:pt x="1838293" y="572409"/>
                  <a:pt x="1521097" y="640080"/>
                </a:cubicBezTo>
                <a:cubicBezTo>
                  <a:pt x="1203901" y="707751"/>
                  <a:pt x="968119" y="630791"/>
                  <a:pt x="696686" y="640080"/>
                </a:cubicBezTo>
                <a:cubicBezTo>
                  <a:pt x="425253" y="649369"/>
                  <a:pt x="212779" y="583734"/>
                  <a:pt x="0" y="640080"/>
                </a:cubicBezTo>
                <a:cubicBezTo>
                  <a:pt x="-10811" y="539599"/>
                  <a:pt x="38529" y="471677"/>
                  <a:pt x="0" y="313639"/>
                </a:cubicBezTo>
                <a:cubicBezTo>
                  <a:pt x="-38529" y="155601"/>
                  <a:pt x="22892" y="69301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28575">
            <a:solidFill>
              <a:schemeClr val="tx1"/>
            </a:solidFill>
            <a:extLst>
              <a:ext uri="{C807C97D-BFC1-408E-A445-0C87EB9F89A2}">
                <ask:lineSketchStyleProps xmlns="" xmlns:ask="http://schemas.microsoft.com/office/drawing/2018/sketchyshapes" sd="4272855747">
                  <ask:type>
                    <ask:lineSketchScribble/>
                  </ask:type>
                </ask:lineSketchStyleProps>
              </a:ext>
            </a:extLst>
          </a:ln>
        </p:spPr>
        <p:txBody>
          <a:bodyPr>
            <a:noAutofit/>
          </a:bodyPr>
          <a:lstStyle/>
          <a:p>
            <a:r>
              <a:rPr lang="en-US" altLang="en-US" sz="2800" dirty="0">
                <a:solidFill>
                  <a:schemeClr val="bg1"/>
                </a:solidFill>
                <a:latin typeface="Abadi" panose="020B0604020104020204" pitchFamily="34" charset="0"/>
                <a:cs typeface="Times New Roman" panose="02020603050405020304" pitchFamily="18" charset="0"/>
              </a:rPr>
              <a:t>2. ENKUADRAMENTU LEGAL </a:t>
            </a:r>
            <a:endParaRPr lang="en-US" sz="2800" dirty="0">
              <a:solidFill>
                <a:schemeClr val="bg1"/>
              </a:solidFill>
              <a:latin typeface="Abadi" panose="020B0604020104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="" xmlns:a16="http://schemas.microsoft.com/office/drawing/2014/main" id="{FCB22011-7C91-C3FF-A257-28DF6C8608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2732" y="1854557"/>
            <a:ext cx="10750232" cy="4468969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18">
            <a:extLst>
              <a:ext uri="{FF2B5EF4-FFF2-40B4-BE49-F238E27FC236}">
                <a16:creationId xmlns="" xmlns:a16="http://schemas.microsoft.com/office/drawing/2014/main" id="{680D2CF8-C289-39E6-FB69-35BEB75D99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933" y="1499096"/>
            <a:ext cx="11213830" cy="3549154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marL="42863">
              <a:lnSpc>
                <a:spcPct val="90000"/>
              </a:lnSpc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Diagram 1">
            <a:extLst>
              <a:ext uri="{FF2B5EF4-FFF2-40B4-BE49-F238E27FC236}">
                <a16:creationId xmlns="" xmlns:a16="http://schemas.microsoft.com/office/drawing/2014/main" id="{FF6A18DD-6446-01E3-1E2B-6CB2293DD12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87980585"/>
              </p:ext>
            </p:extLst>
          </p:nvPr>
        </p:nvGraphicFramePr>
        <p:xfrm>
          <a:off x="247650" y="1149180"/>
          <a:ext cx="11696699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7615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="" xmlns:a16="http://schemas.microsoft.com/office/drawing/2014/main" id="{FCB22011-7C91-C3FF-A257-28DF6C8608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2732" y="1396581"/>
            <a:ext cx="10750232" cy="4468969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sz="2400" noProof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US" sz="2400" noProof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Diagram 6">
            <a:extLst>
              <a:ext uri="{FF2B5EF4-FFF2-40B4-BE49-F238E27FC236}">
                <a16:creationId xmlns="" xmlns:a16="http://schemas.microsoft.com/office/drawing/2014/main" id="{51C89FB2-8CE9-C66C-FE26-8E46A52E4D5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02944395"/>
              </p:ext>
            </p:extLst>
          </p:nvPr>
        </p:nvGraphicFramePr>
        <p:xfrm>
          <a:off x="259633" y="228635"/>
          <a:ext cx="11696699" cy="63817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47354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6184"/>
          <a:stretch/>
        </p:blipFill>
        <p:spPr>
          <a:xfrm>
            <a:off x="434007" y="855167"/>
            <a:ext cx="11345038" cy="5821368"/>
          </a:xfrm>
          <a:prstGeom prst="rect">
            <a:avLst/>
          </a:prstGeom>
        </p:spPr>
      </p:pic>
      <p:sp>
        <p:nvSpPr>
          <p:cNvPr id="7" name="TextBox 18">
            <a:extLst>
              <a:ext uri="{FF2B5EF4-FFF2-40B4-BE49-F238E27FC236}">
                <a16:creationId xmlns="" xmlns:a16="http://schemas.microsoft.com/office/drawing/2014/main" id="{FE1A579D-D914-F5B7-054C-68D6ECFBDA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16422" y="6858000"/>
            <a:ext cx="5547791" cy="23999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marL="342900" indent="-3429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en-US" sz="2400" dirty="0">
              <a:latin typeface="Arial Narrow" panose="020B0606020202030204" pitchFamily="34" charset="0"/>
              <a:ea typeface="+mn-ea"/>
            </a:endParaRPr>
          </a:p>
        </p:txBody>
      </p:sp>
      <p:sp>
        <p:nvSpPr>
          <p:cNvPr id="3" name="Title 4">
            <a:extLst>
              <a:ext uri="{FF2B5EF4-FFF2-40B4-BE49-F238E27FC236}">
                <a16:creationId xmlns="" xmlns:a16="http://schemas.microsoft.com/office/drawing/2014/main" id="{37FBD2ED-E810-84AB-C7F4-940A9B50B52F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640080"/>
          </a:xfrm>
          <a:custGeom>
            <a:avLst/>
            <a:gdLst>
              <a:gd name="csX0" fmla="*/ 0 w 12192000"/>
              <a:gd name="csY0" fmla="*/ 0 h 640080"/>
              <a:gd name="csX1" fmla="*/ 824411 w 12192000"/>
              <a:gd name="csY1" fmla="*/ 0 h 640080"/>
              <a:gd name="csX2" fmla="*/ 1283063 w 12192000"/>
              <a:gd name="csY2" fmla="*/ 0 h 640080"/>
              <a:gd name="csX3" fmla="*/ 1497874 w 12192000"/>
              <a:gd name="csY3" fmla="*/ 0 h 640080"/>
              <a:gd name="csX4" fmla="*/ 1956526 w 12192000"/>
              <a:gd name="csY4" fmla="*/ 0 h 640080"/>
              <a:gd name="csX5" fmla="*/ 2171337 w 12192000"/>
              <a:gd name="csY5" fmla="*/ 0 h 640080"/>
              <a:gd name="csX6" fmla="*/ 2386149 w 12192000"/>
              <a:gd name="csY6" fmla="*/ 0 h 640080"/>
              <a:gd name="csX7" fmla="*/ 3088640 w 12192000"/>
              <a:gd name="csY7" fmla="*/ 0 h 640080"/>
              <a:gd name="csX8" fmla="*/ 3303451 w 12192000"/>
              <a:gd name="csY8" fmla="*/ 0 h 640080"/>
              <a:gd name="csX9" fmla="*/ 3762103 w 12192000"/>
              <a:gd name="csY9" fmla="*/ 0 h 640080"/>
              <a:gd name="csX10" fmla="*/ 4586514 w 12192000"/>
              <a:gd name="csY10" fmla="*/ 0 h 640080"/>
              <a:gd name="csX11" fmla="*/ 5045166 w 12192000"/>
              <a:gd name="csY11" fmla="*/ 0 h 640080"/>
              <a:gd name="csX12" fmla="*/ 5625737 w 12192000"/>
              <a:gd name="csY12" fmla="*/ 0 h 640080"/>
              <a:gd name="csX13" fmla="*/ 6328229 w 12192000"/>
              <a:gd name="csY13" fmla="*/ 0 h 640080"/>
              <a:gd name="csX14" fmla="*/ 6664960 w 12192000"/>
              <a:gd name="csY14" fmla="*/ 0 h 640080"/>
              <a:gd name="csX15" fmla="*/ 7123611 w 12192000"/>
              <a:gd name="csY15" fmla="*/ 0 h 640080"/>
              <a:gd name="csX16" fmla="*/ 7582263 w 12192000"/>
              <a:gd name="csY16" fmla="*/ 0 h 640080"/>
              <a:gd name="csX17" fmla="*/ 8406674 w 12192000"/>
              <a:gd name="csY17" fmla="*/ 0 h 640080"/>
              <a:gd name="csX18" fmla="*/ 8987246 w 12192000"/>
              <a:gd name="csY18" fmla="*/ 0 h 640080"/>
              <a:gd name="csX19" fmla="*/ 9202057 w 12192000"/>
              <a:gd name="csY19" fmla="*/ 0 h 640080"/>
              <a:gd name="csX20" fmla="*/ 10026469 w 12192000"/>
              <a:gd name="csY20" fmla="*/ 0 h 640080"/>
              <a:gd name="csX21" fmla="*/ 10728960 w 12192000"/>
              <a:gd name="csY21" fmla="*/ 0 h 640080"/>
              <a:gd name="csX22" fmla="*/ 11187611 w 12192000"/>
              <a:gd name="csY22" fmla="*/ 0 h 640080"/>
              <a:gd name="csX23" fmla="*/ 11646263 w 12192000"/>
              <a:gd name="csY23" fmla="*/ 0 h 640080"/>
              <a:gd name="csX24" fmla="*/ 12192000 w 12192000"/>
              <a:gd name="csY24" fmla="*/ 0 h 640080"/>
              <a:gd name="csX25" fmla="*/ 12192000 w 12192000"/>
              <a:gd name="csY25" fmla="*/ 320040 h 640080"/>
              <a:gd name="csX26" fmla="*/ 12192000 w 12192000"/>
              <a:gd name="csY26" fmla="*/ 640080 h 640080"/>
              <a:gd name="csX27" fmla="*/ 11977189 w 12192000"/>
              <a:gd name="csY27" fmla="*/ 640080 h 640080"/>
              <a:gd name="csX28" fmla="*/ 11518537 w 12192000"/>
              <a:gd name="csY28" fmla="*/ 640080 h 640080"/>
              <a:gd name="csX29" fmla="*/ 10937966 w 12192000"/>
              <a:gd name="csY29" fmla="*/ 640080 h 640080"/>
              <a:gd name="csX30" fmla="*/ 10601234 w 12192000"/>
              <a:gd name="csY30" fmla="*/ 640080 h 640080"/>
              <a:gd name="csX31" fmla="*/ 10020663 w 12192000"/>
              <a:gd name="csY31" fmla="*/ 640080 h 640080"/>
              <a:gd name="csX32" fmla="*/ 9683931 w 12192000"/>
              <a:gd name="csY32" fmla="*/ 640080 h 640080"/>
              <a:gd name="csX33" fmla="*/ 9225280 w 12192000"/>
              <a:gd name="csY33" fmla="*/ 640080 h 640080"/>
              <a:gd name="csX34" fmla="*/ 8400869 w 12192000"/>
              <a:gd name="csY34" fmla="*/ 640080 h 640080"/>
              <a:gd name="csX35" fmla="*/ 7576457 w 12192000"/>
              <a:gd name="csY35" fmla="*/ 640080 h 640080"/>
              <a:gd name="csX36" fmla="*/ 6995886 w 12192000"/>
              <a:gd name="csY36" fmla="*/ 640080 h 640080"/>
              <a:gd name="csX37" fmla="*/ 6415314 w 12192000"/>
              <a:gd name="csY37" fmla="*/ 640080 h 640080"/>
              <a:gd name="csX38" fmla="*/ 5956663 w 12192000"/>
              <a:gd name="csY38" fmla="*/ 640080 h 640080"/>
              <a:gd name="csX39" fmla="*/ 5498011 w 12192000"/>
              <a:gd name="csY39" fmla="*/ 640080 h 640080"/>
              <a:gd name="csX40" fmla="*/ 4795520 w 12192000"/>
              <a:gd name="csY40" fmla="*/ 640080 h 640080"/>
              <a:gd name="csX41" fmla="*/ 4093029 w 12192000"/>
              <a:gd name="csY41" fmla="*/ 640080 h 640080"/>
              <a:gd name="csX42" fmla="*/ 3756297 w 12192000"/>
              <a:gd name="csY42" fmla="*/ 640080 h 640080"/>
              <a:gd name="csX43" fmla="*/ 3175726 w 12192000"/>
              <a:gd name="csY43" fmla="*/ 640080 h 640080"/>
              <a:gd name="csX44" fmla="*/ 2473234 w 12192000"/>
              <a:gd name="csY44" fmla="*/ 640080 h 640080"/>
              <a:gd name="csX45" fmla="*/ 2136503 w 12192000"/>
              <a:gd name="csY45" fmla="*/ 640080 h 640080"/>
              <a:gd name="csX46" fmla="*/ 1921691 w 12192000"/>
              <a:gd name="csY46" fmla="*/ 640080 h 640080"/>
              <a:gd name="csX47" fmla="*/ 1097280 w 12192000"/>
              <a:gd name="csY47" fmla="*/ 640080 h 640080"/>
              <a:gd name="csX48" fmla="*/ 516709 w 12192000"/>
              <a:gd name="csY48" fmla="*/ 640080 h 640080"/>
              <a:gd name="csX49" fmla="*/ 0 w 12192000"/>
              <a:gd name="csY49" fmla="*/ 640080 h 640080"/>
              <a:gd name="csX50" fmla="*/ 0 w 12192000"/>
              <a:gd name="csY50" fmla="*/ 339242 h 640080"/>
              <a:gd name="csX51" fmla="*/ 0 w 12192000"/>
              <a:gd name="csY51" fmla="*/ 0 h 6400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</a:cxnLst>
            <a:rect l="l" t="t" r="r" b="b"/>
            <a:pathLst>
              <a:path w="12192000" h="640080" fill="none" extrusionOk="0">
                <a:moveTo>
                  <a:pt x="0" y="0"/>
                </a:moveTo>
                <a:cubicBezTo>
                  <a:pt x="250490" y="-41058"/>
                  <a:pt x="451784" y="81155"/>
                  <a:pt x="824411" y="0"/>
                </a:cubicBezTo>
                <a:cubicBezTo>
                  <a:pt x="1197038" y="-81155"/>
                  <a:pt x="1058610" y="23132"/>
                  <a:pt x="1283063" y="0"/>
                </a:cubicBezTo>
                <a:cubicBezTo>
                  <a:pt x="1507516" y="-23132"/>
                  <a:pt x="1446879" y="5809"/>
                  <a:pt x="1497874" y="0"/>
                </a:cubicBezTo>
                <a:cubicBezTo>
                  <a:pt x="1548869" y="-5809"/>
                  <a:pt x="1811092" y="38751"/>
                  <a:pt x="1956526" y="0"/>
                </a:cubicBezTo>
                <a:cubicBezTo>
                  <a:pt x="2101960" y="-38751"/>
                  <a:pt x="2125393" y="11033"/>
                  <a:pt x="2171337" y="0"/>
                </a:cubicBezTo>
                <a:cubicBezTo>
                  <a:pt x="2217281" y="-11033"/>
                  <a:pt x="2321410" y="5999"/>
                  <a:pt x="2386149" y="0"/>
                </a:cubicBezTo>
                <a:cubicBezTo>
                  <a:pt x="2450888" y="-5999"/>
                  <a:pt x="2820792" y="73527"/>
                  <a:pt x="3088640" y="0"/>
                </a:cubicBezTo>
                <a:cubicBezTo>
                  <a:pt x="3356488" y="-73527"/>
                  <a:pt x="3209690" y="21094"/>
                  <a:pt x="3303451" y="0"/>
                </a:cubicBezTo>
                <a:cubicBezTo>
                  <a:pt x="3397212" y="-21094"/>
                  <a:pt x="3577998" y="54561"/>
                  <a:pt x="3762103" y="0"/>
                </a:cubicBezTo>
                <a:cubicBezTo>
                  <a:pt x="3946208" y="-54561"/>
                  <a:pt x="4212105" y="67110"/>
                  <a:pt x="4586514" y="0"/>
                </a:cubicBezTo>
                <a:cubicBezTo>
                  <a:pt x="4960923" y="-67110"/>
                  <a:pt x="4913541" y="45313"/>
                  <a:pt x="5045166" y="0"/>
                </a:cubicBezTo>
                <a:cubicBezTo>
                  <a:pt x="5176791" y="-45313"/>
                  <a:pt x="5339999" y="13549"/>
                  <a:pt x="5625737" y="0"/>
                </a:cubicBezTo>
                <a:cubicBezTo>
                  <a:pt x="5911475" y="-13549"/>
                  <a:pt x="6134605" y="13667"/>
                  <a:pt x="6328229" y="0"/>
                </a:cubicBezTo>
                <a:cubicBezTo>
                  <a:pt x="6521853" y="-13667"/>
                  <a:pt x="6569755" y="15021"/>
                  <a:pt x="6664960" y="0"/>
                </a:cubicBezTo>
                <a:cubicBezTo>
                  <a:pt x="6760165" y="-15021"/>
                  <a:pt x="6978489" y="9629"/>
                  <a:pt x="7123611" y="0"/>
                </a:cubicBezTo>
                <a:cubicBezTo>
                  <a:pt x="7268733" y="-9629"/>
                  <a:pt x="7484002" y="49470"/>
                  <a:pt x="7582263" y="0"/>
                </a:cubicBezTo>
                <a:cubicBezTo>
                  <a:pt x="7680524" y="-49470"/>
                  <a:pt x="8109346" y="28170"/>
                  <a:pt x="8406674" y="0"/>
                </a:cubicBezTo>
                <a:cubicBezTo>
                  <a:pt x="8704002" y="-28170"/>
                  <a:pt x="8720967" y="30419"/>
                  <a:pt x="8987246" y="0"/>
                </a:cubicBezTo>
                <a:cubicBezTo>
                  <a:pt x="9253525" y="-30419"/>
                  <a:pt x="9112212" y="16591"/>
                  <a:pt x="9202057" y="0"/>
                </a:cubicBezTo>
                <a:cubicBezTo>
                  <a:pt x="9291902" y="-16591"/>
                  <a:pt x="9752469" y="22616"/>
                  <a:pt x="10026469" y="0"/>
                </a:cubicBezTo>
                <a:cubicBezTo>
                  <a:pt x="10300469" y="-22616"/>
                  <a:pt x="10482378" y="53035"/>
                  <a:pt x="10728960" y="0"/>
                </a:cubicBezTo>
                <a:cubicBezTo>
                  <a:pt x="10975542" y="-53035"/>
                  <a:pt x="11038241" y="30779"/>
                  <a:pt x="11187611" y="0"/>
                </a:cubicBezTo>
                <a:cubicBezTo>
                  <a:pt x="11336981" y="-30779"/>
                  <a:pt x="11475001" y="52183"/>
                  <a:pt x="11646263" y="0"/>
                </a:cubicBezTo>
                <a:cubicBezTo>
                  <a:pt x="11817525" y="-52183"/>
                  <a:pt x="12023757" y="4488"/>
                  <a:pt x="12192000" y="0"/>
                </a:cubicBezTo>
                <a:cubicBezTo>
                  <a:pt x="12195725" y="112551"/>
                  <a:pt x="12165975" y="239525"/>
                  <a:pt x="12192000" y="320040"/>
                </a:cubicBezTo>
                <a:cubicBezTo>
                  <a:pt x="12218025" y="400555"/>
                  <a:pt x="12182415" y="489984"/>
                  <a:pt x="12192000" y="640080"/>
                </a:cubicBezTo>
                <a:cubicBezTo>
                  <a:pt x="12094847" y="641791"/>
                  <a:pt x="12020444" y="634680"/>
                  <a:pt x="11977189" y="640080"/>
                </a:cubicBezTo>
                <a:cubicBezTo>
                  <a:pt x="11933934" y="645480"/>
                  <a:pt x="11687408" y="613586"/>
                  <a:pt x="11518537" y="640080"/>
                </a:cubicBezTo>
                <a:cubicBezTo>
                  <a:pt x="11349666" y="666574"/>
                  <a:pt x="11139218" y="635838"/>
                  <a:pt x="10937966" y="640080"/>
                </a:cubicBezTo>
                <a:cubicBezTo>
                  <a:pt x="10736714" y="644322"/>
                  <a:pt x="10745193" y="628127"/>
                  <a:pt x="10601234" y="640080"/>
                </a:cubicBezTo>
                <a:cubicBezTo>
                  <a:pt x="10457275" y="652033"/>
                  <a:pt x="10138447" y="586736"/>
                  <a:pt x="10020663" y="640080"/>
                </a:cubicBezTo>
                <a:cubicBezTo>
                  <a:pt x="9902879" y="693424"/>
                  <a:pt x="9758083" y="621577"/>
                  <a:pt x="9683931" y="640080"/>
                </a:cubicBezTo>
                <a:cubicBezTo>
                  <a:pt x="9609779" y="658583"/>
                  <a:pt x="9363534" y="603936"/>
                  <a:pt x="9225280" y="640080"/>
                </a:cubicBezTo>
                <a:cubicBezTo>
                  <a:pt x="9087026" y="676224"/>
                  <a:pt x="8576900" y="627345"/>
                  <a:pt x="8400869" y="640080"/>
                </a:cubicBezTo>
                <a:cubicBezTo>
                  <a:pt x="8224838" y="652815"/>
                  <a:pt x="7893502" y="619906"/>
                  <a:pt x="7576457" y="640080"/>
                </a:cubicBezTo>
                <a:cubicBezTo>
                  <a:pt x="7259412" y="660254"/>
                  <a:pt x="7273782" y="605061"/>
                  <a:pt x="6995886" y="640080"/>
                </a:cubicBezTo>
                <a:cubicBezTo>
                  <a:pt x="6717990" y="675099"/>
                  <a:pt x="6584413" y="632815"/>
                  <a:pt x="6415314" y="640080"/>
                </a:cubicBezTo>
                <a:cubicBezTo>
                  <a:pt x="6246215" y="647345"/>
                  <a:pt x="6075123" y="636135"/>
                  <a:pt x="5956663" y="640080"/>
                </a:cubicBezTo>
                <a:cubicBezTo>
                  <a:pt x="5838203" y="644025"/>
                  <a:pt x="5630863" y="625739"/>
                  <a:pt x="5498011" y="640080"/>
                </a:cubicBezTo>
                <a:cubicBezTo>
                  <a:pt x="5365159" y="654421"/>
                  <a:pt x="5049428" y="577732"/>
                  <a:pt x="4795520" y="640080"/>
                </a:cubicBezTo>
                <a:cubicBezTo>
                  <a:pt x="4541612" y="702428"/>
                  <a:pt x="4277041" y="599134"/>
                  <a:pt x="4093029" y="640080"/>
                </a:cubicBezTo>
                <a:cubicBezTo>
                  <a:pt x="3909017" y="681026"/>
                  <a:pt x="3877078" y="617947"/>
                  <a:pt x="3756297" y="640080"/>
                </a:cubicBezTo>
                <a:cubicBezTo>
                  <a:pt x="3635516" y="662213"/>
                  <a:pt x="3358168" y="577270"/>
                  <a:pt x="3175726" y="640080"/>
                </a:cubicBezTo>
                <a:cubicBezTo>
                  <a:pt x="2993284" y="702890"/>
                  <a:pt x="2692332" y="636466"/>
                  <a:pt x="2473234" y="640080"/>
                </a:cubicBezTo>
                <a:cubicBezTo>
                  <a:pt x="2254136" y="643694"/>
                  <a:pt x="2271328" y="634353"/>
                  <a:pt x="2136503" y="640080"/>
                </a:cubicBezTo>
                <a:cubicBezTo>
                  <a:pt x="2001678" y="645807"/>
                  <a:pt x="2008492" y="623920"/>
                  <a:pt x="1921691" y="640080"/>
                </a:cubicBezTo>
                <a:cubicBezTo>
                  <a:pt x="1834890" y="656240"/>
                  <a:pt x="1507186" y="603065"/>
                  <a:pt x="1097280" y="640080"/>
                </a:cubicBezTo>
                <a:cubicBezTo>
                  <a:pt x="687374" y="677095"/>
                  <a:pt x="777772" y="588896"/>
                  <a:pt x="516709" y="640080"/>
                </a:cubicBezTo>
                <a:cubicBezTo>
                  <a:pt x="255646" y="691264"/>
                  <a:pt x="129098" y="629756"/>
                  <a:pt x="0" y="640080"/>
                </a:cubicBezTo>
                <a:cubicBezTo>
                  <a:pt x="-29680" y="551365"/>
                  <a:pt x="27573" y="477513"/>
                  <a:pt x="0" y="339242"/>
                </a:cubicBezTo>
                <a:cubicBezTo>
                  <a:pt x="-27573" y="200971"/>
                  <a:pt x="16978" y="141484"/>
                  <a:pt x="0" y="0"/>
                </a:cubicBezTo>
                <a:close/>
              </a:path>
              <a:path w="12192000" h="640080" stroke="0" extrusionOk="0">
                <a:moveTo>
                  <a:pt x="0" y="0"/>
                </a:moveTo>
                <a:cubicBezTo>
                  <a:pt x="225173" y="-31822"/>
                  <a:pt x="279430" y="50736"/>
                  <a:pt x="458651" y="0"/>
                </a:cubicBezTo>
                <a:cubicBezTo>
                  <a:pt x="637872" y="-50736"/>
                  <a:pt x="798090" y="23849"/>
                  <a:pt x="917303" y="0"/>
                </a:cubicBezTo>
                <a:cubicBezTo>
                  <a:pt x="1036516" y="-23849"/>
                  <a:pt x="1366426" y="59128"/>
                  <a:pt x="1619794" y="0"/>
                </a:cubicBezTo>
                <a:cubicBezTo>
                  <a:pt x="1873162" y="-59128"/>
                  <a:pt x="1795527" y="13033"/>
                  <a:pt x="1956526" y="0"/>
                </a:cubicBezTo>
                <a:cubicBezTo>
                  <a:pt x="2117525" y="-13033"/>
                  <a:pt x="2500265" y="77881"/>
                  <a:pt x="2659017" y="0"/>
                </a:cubicBezTo>
                <a:cubicBezTo>
                  <a:pt x="2817769" y="-77881"/>
                  <a:pt x="2775297" y="3597"/>
                  <a:pt x="2873829" y="0"/>
                </a:cubicBezTo>
                <a:cubicBezTo>
                  <a:pt x="2972361" y="-3597"/>
                  <a:pt x="3044393" y="5928"/>
                  <a:pt x="3210560" y="0"/>
                </a:cubicBezTo>
                <a:cubicBezTo>
                  <a:pt x="3376727" y="-5928"/>
                  <a:pt x="3454343" y="11407"/>
                  <a:pt x="3547291" y="0"/>
                </a:cubicBezTo>
                <a:cubicBezTo>
                  <a:pt x="3640239" y="-11407"/>
                  <a:pt x="3910261" y="36951"/>
                  <a:pt x="4005943" y="0"/>
                </a:cubicBezTo>
                <a:cubicBezTo>
                  <a:pt x="4101625" y="-36951"/>
                  <a:pt x="4256528" y="31367"/>
                  <a:pt x="4342674" y="0"/>
                </a:cubicBezTo>
                <a:cubicBezTo>
                  <a:pt x="4428820" y="-31367"/>
                  <a:pt x="4659926" y="24470"/>
                  <a:pt x="4801326" y="0"/>
                </a:cubicBezTo>
                <a:cubicBezTo>
                  <a:pt x="4942726" y="-24470"/>
                  <a:pt x="5260464" y="54108"/>
                  <a:pt x="5625737" y="0"/>
                </a:cubicBezTo>
                <a:cubicBezTo>
                  <a:pt x="5991010" y="-54108"/>
                  <a:pt x="6229472" y="68088"/>
                  <a:pt x="6450149" y="0"/>
                </a:cubicBezTo>
                <a:cubicBezTo>
                  <a:pt x="6670826" y="-68088"/>
                  <a:pt x="6898838" y="2786"/>
                  <a:pt x="7030720" y="0"/>
                </a:cubicBezTo>
                <a:cubicBezTo>
                  <a:pt x="7162602" y="-2786"/>
                  <a:pt x="7506771" y="82174"/>
                  <a:pt x="7733211" y="0"/>
                </a:cubicBezTo>
                <a:cubicBezTo>
                  <a:pt x="7959651" y="-82174"/>
                  <a:pt x="7870318" y="10153"/>
                  <a:pt x="7948023" y="0"/>
                </a:cubicBezTo>
                <a:cubicBezTo>
                  <a:pt x="8025728" y="-10153"/>
                  <a:pt x="8248041" y="13090"/>
                  <a:pt x="8406674" y="0"/>
                </a:cubicBezTo>
                <a:cubicBezTo>
                  <a:pt x="8565307" y="-13090"/>
                  <a:pt x="8770803" y="3158"/>
                  <a:pt x="8987246" y="0"/>
                </a:cubicBezTo>
                <a:cubicBezTo>
                  <a:pt x="9203689" y="-3158"/>
                  <a:pt x="9189368" y="22154"/>
                  <a:pt x="9323977" y="0"/>
                </a:cubicBezTo>
                <a:cubicBezTo>
                  <a:pt x="9458586" y="-22154"/>
                  <a:pt x="9659587" y="50366"/>
                  <a:pt x="9904549" y="0"/>
                </a:cubicBezTo>
                <a:cubicBezTo>
                  <a:pt x="10149511" y="-50366"/>
                  <a:pt x="10140283" y="33299"/>
                  <a:pt x="10363200" y="0"/>
                </a:cubicBezTo>
                <a:cubicBezTo>
                  <a:pt x="10586117" y="-33299"/>
                  <a:pt x="10530791" y="12105"/>
                  <a:pt x="10578011" y="0"/>
                </a:cubicBezTo>
                <a:cubicBezTo>
                  <a:pt x="10625231" y="-12105"/>
                  <a:pt x="10767406" y="18606"/>
                  <a:pt x="10914743" y="0"/>
                </a:cubicBezTo>
                <a:cubicBezTo>
                  <a:pt x="11062080" y="-18606"/>
                  <a:pt x="11138187" y="9131"/>
                  <a:pt x="11251474" y="0"/>
                </a:cubicBezTo>
                <a:cubicBezTo>
                  <a:pt x="11364761" y="-9131"/>
                  <a:pt x="11905296" y="50512"/>
                  <a:pt x="12192000" y="0"/>
                </a:cubicBezTo>
                <a:cubicBezTo>
                  <a:pt x="12203940" y="81104"/>
                  <a:pt x="12186227" y="218308"/>
                  <a:pt x="12192000" y="313639"/>
                </a:cubicBezTo>
                <a:cubicBezTo>
                  <a:pt x="12197773" y="408970"/>
                  <a:pt x="12161479" y="510661"/>
                  <a:pt x="12192000" y="640080"/>
                </a:cubicBezTo>
                <a:cubicBezTo>
                  <a:pt x="11851147" y="692307"/>
                  <a:pt x="11535150" y="608802"/>
                  <a:pt x="11367589" y="640080"/>
                </a:cubicBezTo>
                <a:cubicBezTo>
                  <a:pt x="11200028" y="671358"/>
                  <a:pt x="11244530" y="638077"/>
                  <a:pt x="11152777" y="640080"/>
                </a:cubicBezTo>
                <a:cubicBezTo>
                  <a:pt x="11061024" y="642083"/>
                  <a:pt x="11011612" y="622704"/>
                  <a:pt x="10937966" y="640080"/>
                </a:cubicBezTo>
                <a:cubicBezTo>
                  <a:pt x="10864320" y="657456"/>
                  <a:pt x="10603606" y="623604"/>
                  <a:pt x="10479314" y="640080"/>
                </a:cubicBezTo>
                <a:cubicBezTo>
                  <a:pt x="10355022" y="656556"/>
                  <a:pt x="10284789" y="616877"/>
                  <a:pt x="10142583" y="640080"/>
                </a:cubicBezTo>
                <a:cubicBezTo>
                  <a:pt x="10000377" y="663283"/>
                  <a:pt x="9835543" y="619849"/>
                  <a:pt x="9683931" y="640080"/>
                </a:cubicBezTo>
                <a:cubicBezTo>
                  <a:pt x="9532319" y="660311"/>
                  <a:pt x="9123596" y="568793"/>
                  <a:pt x="8859520" y="640080"/>
                </a:cubicBezTo>
                <a:cubicBezTo>
                  <a:pt x="8595444" y="711367"/>
                  <a:pt x="8625127" y="606612"/>
                  <a:pt x="8400869" y="640080"/>
                </a:cubicBezTo>
                <a:cubicBezTo>
                  <a:pt x="8176611" y="673548"/>
                  <a:pt x="8109425" y="575111"/>
                  <a:pt x="7820297" y="640080"/>
                </a:cubicBezTo>
                <a:cubicBezTo>
                  <a:pt x="7531169" y="705049"/>
                  <a:pt x="7668208" y="629956"/>
                  <a:pt x="7605486" y="640080"/>
                </a:cubicBezTo>
                <a:cubicBezTo>
                  <a:pt x="7542764" y="650204"/>
                  <a:pt x="7444446" y="638520"/>
                  <a:pt x="7390674" y="640080"/>
                </a:cubicBezTo>
                <a:cubicBezTo>
                  <a:pt x="7336902" y="641640"/>
                  <a:pt x="7215007" y="627212"/>
                  <a:pt x="7053943" y="640080"/>
                </a:cubicBezTo>
                <a:cubicBezTo>
                  <a:pt x="6892879" y="652948"/>
                  <a:pt x="6478875" y="634045"/>
                  <a:pt x="6229531" y="640080"/>
                </a:cubicBezTo>
                <a:cubicBezTo>
                  <a:pt x="5980187" y="646115"/>
                  <a:pt x="5676186" y="566918"/>
                  <a:pt x="5527040" y="640080"/>
                </a:cubicBezTo>
                <a:cubicBezTo>
                  <a:pt x="5377894" y="713242"/>
                  <a:pt x="5219652" y="584984"/>
                  <a:pt x="4946469" y="640080"/>
                </a:cubicBezTo>
                <a:cubicBezTo>
                  <a:pt x="4673286" y="695176"/>
                  <a:pt x="4512860" y="618868"/>
                  <a:pt x="4365897" y="640080"/>
                </a:cubicBezTo>
                <a:cubicBezTo>
                  <a:pt x="4218934" y="661292"/>
                  <a:pt x="3940661" y="607969"/>
                  <a:pt x="3541486" y="640080"/>
                </a:cubicBezTo>
                <a:cubicBezTo>
                  <a:pt x="3142311" y="672191"/>
                  <a:pt x="3146533" y="623826"/>
                  <a:pt x="2838994" y="640080"/>
                </a:cubicBezTo>
                <a:cubicBezTo>
                  <a:pt x="2531455" y="656334"/>
                  <a:pt x="2557426" y="634623"/>
                  <a:pt x="2380343" y="640080"/>
                </a:cubicBezTo>
                <a:cubicBezTo>
                  <a:pt x="2203260" y="645537"/>
                  <a:pt x="1910598" y="583493"/>
                  <a:pt x="1677851" y="640080"/>
                </a:cubicBezTo>
                <a:cubicBezTo>
                  <a:pt x="1445104" y="696667"/>
                  <a:pt x="1356293" y="592961"/>
                  <a:pt x="1219200" y="640080"/>
                </a:cubicBezTo>
                <a:cubicBezTo>
                  <a:pt x="1082107" y="687199"/>
                  <a:pt x="1055969" y="633053"/>
                  <a:pt x="1004389" y="640080"/>
                </a:cubicBezTo>
                <a:cubicBezTo>
                  <a:pt x="952809" y="647107"/>
                  <a:pt x="707453" y="621350"/>
                  <a:pt x="545737" y="640080"/>
                </a:cubicBezTo>
                <a:cubicBezTo>
                  <a:pt x="384021" y="658810"/>
                  <a:pt x="119073" y="590855"/>
                  <a:pt x="0" y="640080"/>
                </a:cubicBezTo>
                <a:cubicBezTo>
                  <a:pt x="-17555" y="552174"/>
                  <a:pt x="25201" y="466516"/>
                  <a:pt x="0" y="326441"/>
                </a:cubicBezTo>
                <a:cubicBezTo>
                  <a:pt x="-25201" y="186366"/>
                  <a:pt x="28918" y="83972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28575">
            <a:solidFill>
              <a:schemeClr val="tx1"/>
            </a:solidFill>
            <a:extLst>
              <a:ext uri="{C807C97D-BFC1-408E-A445-0C87EB9F89A2}">
                <ask:lineSketchStyleProps xmlns="" xmlns:ask="http://schemas.microsoft.com/office/drawing/2018/sketchyshapes" sd="627220051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ctr"/>
            <a:r>
              <a:rPr lang="en-US" altLang="en-US" sz="2800" dirty="0">
                <a:solidFill>
                  <a:schemeClr val="bg1"/>
                </a:solidFill>
                <a:latin typeface="Abadi" panose="020B0604020104020204" pitchFamily="34" charset="0"/>
                <a:cs typeface="Times New Roman" panose="02020603050405020304" pitchFamily="18" charset="0"/>
              </a:rPr>
              <a:t>3. AUTOR IMPLEMENTASAUN BA AUTORIDADE MUNISIPIU 12</a:t>
            </a:r>
            <a:endParaRPr lang="en-US" sz="2800" dirty="0">
              <a:solidFill>
                <a:schemeClr val="bg1"/>
              </a:solidFill>
              <a:latin typeface="Abadi" panose="020B0604020104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BC8EB2F2-3DB2-BFCE-480E-5492886F3DF9}"/>
              </a:ext>
            </a:extLst>
          </p:cNvPr>
          <p:cNvSpPr/>
          <p:nvPr/>
        </p:nvSpPr>
        <p:spPr>
          <a:xfrm>
            <a:off x="7079226" y="5368413"/>
            <a:ext cx="4689987" cy="33935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6662057" y="3255666"/>
            <a:ext cx="1356528" cy="0"/>
          </a:xfrm>
          <a:prstGeom prst="straightConnector1">
            <a:avLst/>
          </a:prstGeom>
          <a:ln w="19050">
            <a:solidFill>
              <a:srgbClr val="0070C0"/>
            </a:solidFill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8028633" y="1828800"/>
            <a:ext cx="0" cy="1426866"/>
          </a:xfrm>
          <a:prstGeom prst="line">
            <a:avLst/>
          </a:prstGeom>
          <a:ln w="19050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>
            <a:off x="4692580" y="5368413"/>
            <a:ext cx="1356528" cy="0"/>
          </a:xfrm>
          <a:prstGeom prst="straightConnector1">
            <a:avLst/>
          </a:prstGeom>
          <a:ln w="19050">
            <a:solidFill>
              <a:srgbClr val="0070C0"/>
            </a:solidFill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6059156" y="3941547"/>
            <a:ext cx="0" cy="1426866"/>
          </a:xfrm>
          <a:prstGeom prst="line">
            <a:avLst/>
          </a:prstGeom>
          <a:ln w="19050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4248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18">
            <a:extLst>
              <a:ext uri="{FF2B5EF4-FFF2-40B4-BE49-F238E27FC236}">
                <a16:creationId xmlns="" xmlns:a16="http://schemas.microsoft.com/office/drawing/2014/main" id="{FE1A579D-D914-F5B7-054C-68D6ECFBDA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16422" y="6858000"/>
            <a:ext cx="5547791" cy="23999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marL="342900" indent="-3429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en-US" sz="2400" dirty="0">
              <a:latin typeface="Arial Narrow" panose="020B0606020202030204" pitchFamily="34" charset="0"/>
              <a:ea typeface="+mn-ea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8188"/>
          <a:stretch/>
        </p:blipFill>
        <p:spPr>
          <a:xfrm>
            <a:off x="658762" y="842009"/>
            <a:ext cx="10943304" cy="5696442"/>
          </a:xfrm>
          <a:prstGeom prst="rect">
            <a:avLst/>
          </a:prstGeom>
        </p:spPr>
      </p:pic>
      <p:sp>
        <p:nvSpPr>
          <p:cNvPr id="4" name="Title 4">
            <a:extLst>
              <a:ext uri="{FF2B5EF4-FFF2-40B4-BE49-F238E27FC236}">
                <a16:creationId xmlns="" xmlns:a16="http://schemas.microsoft.com/office/drawing/2014/main" id="{E4CFDBD3-FAA2-2249-71E7-969BB266A195}"/>
              </a:ext>
            </a:extLst>
          </p:cNvPr>
          <p:cNvSpPr txBox="1">
            <a:spLocks/>
          </p:cNvSpPr>
          <p:nvPr/>
        </p:nvSpPr>
        <p:spPr>
          <a:xfrm>
            <a:off x="0" y="-491"/>
            <a:ext cx="12191999" cy="640080"/>
          </a:xfrm>
          <a:custGeom>
            <a:avLst/>
            <a:gdLst>
              <a:gd name="csX0" fmla="*/ 0 w 12191999"/>
              <a:gd name="csY0" fmla="*/ 0 h 640080"/>
              <a:gd name="csX1" fmla="*/ 702491 w 12191999"/>
              <a:gd name="csY1" fmla="*/ 0 h 640080"/>
              <a:gd name="csX2" fmla="*/ 1039223 w 12191999"/>
              <a:gd name="csY2" fmla="*/ 0 h 640080"/>
              <a:gd name="csX3" fmla="*/ 1741714 w 12191999"/>
              <a:gd name="csY3" fmla="*/ 0 h 640080"/>
              <a:gd name="csX4" fmla="*/ 1956526 w 12191999"/>
              <a:gd name="csY4" fmla="*/ 0 h 640080"/>
              <a:gd name="csX5" fmla="*/ 2171337 w 12191999"/>
              <a:gd name="csY5" fmla="*/ 0 h 640080"/>
              <a:gd name="csX6" fmla="*/ 2508068 w 12191999"/>
              <a:gd name="csY6" fmla="*/ 0 h 640080"/>
              <a:gd name="csX7" fmla="*/ 2966720 w 12191999"/>
              <a:gd name="csY7" fmla="*/ 0 h 640080"/>
              <a:gd name="csX8" fmla="*/ 3303451 w 12191999"/>
              <a:gd name="csY8" fmla="*/ 0 h 640080"/>
              <a:gd name="csX9" fmla="*/ 3518263 w 12191999"/>
              <a:gd name="csY9" fmla="*/ 0 h 640080"/>
              <a:gd name="csX10" fmla="*/ 3854994 w 12191999"/>
              <a:gd name="csY10" fmla="*/ 0 h 640080"/>
              <a:gd name="csX11" fmla="*/ 4557485 w 12191999"/>
              <a:gd name="csY11" fmla="*/ 0 h 640080"/>
              <a:gd name="csX12" fmla="*/ 5016137 w 12191999"/>
              <a:gd name="csY12" fmla="*/ 0 h 640080"/>
              <a:gd name="csX13" fmla="*/ 5718628 w 12191999"/>
              <a:gd name="csY13" fmla="*/ 0 h 640080"/>
              <a:gd name="csX14" fmla="*/ 6177279 w 12191999"/>
              <a:gd name="csY14" fmla="*/ 0 h 640080"/>
              <a:gd name="csX15" fmla="*/ 6757851 w 12191999"/>
              <a:gd name="csY15" fmla="*/ 0 h 640080"/>
              <a:gd name="csX16" fmla="*/ 7094582 w 12191999"/>
              <a:gd name="csY16" fmla="*/ 0 h 640080"/>
              <a:gd name="csX17" fmla="*/ 7675154 w 12191999"/>
              <a:gd name="csY17" fmla="*/ 0 h 640080"/>
              <a:gd name="csX18" fmla="*/ 8499565 w 12191999"/>
              <a:gd name="csY18" fmla="*/ 0 h 640080"/>
              <a:gd name="csX19" fmla="*/ 9323976 w 12191999"/>
              <a:gd name="csY19" fmla="*/ 0 h 640080"/>
              <a:gd name="csX20" fmla="*/ 9782628 w 12191999"/>
              <a:gd name="csY20" fmla="*/ 0 h 640080"/>
              <a:gd name="csX21" fmla="*/ 10607039 w 12191999"/>
              <a:gd name="csY21" fmla="*/ 0 h 640080"/>
              <a:gd name="csX22" fmla="*/ 11431450 w 12191999"/>
              <a:gd name="csY22" fmla="*/ 0 h 640080"/>
              <a:gd name="csX23" fmla="*/ 12191999 w 12191999"/>
              <a:gd name="csY23" fmla="*/ 0 h 640080"/>
              <a:gd name="csX24" fmla="*/ 12191999 w 12191999"/>
              <a:gd name="csY24" fmla="*/ 332842 h 640080"/>
              <a:gd name="csX25" fmla="*/ 12191999 w 12191999"/>
              <a:gd name="csY25" fmla="*/ 640080 h 640080"/>
              <a:gd name="csX26" fmla="*/ 11367588 w 12191999"/>
              <a:gd name="csY26" fmla="*/ 640080 h 640080"/>
              <a:gd name="csX27" fmla="*/ 10787016 w 12191999"/>
              <a:gd name="csY27" fmla="*/ 640080 h 640080"/>
              <a:gd name="csX28" fmla="*/ 10206445 w 12191999"/>
              <a:gd name="csY28" fmla="*/ 640080 h 640080"/>
              <a:gd name="csX29" fmla="*/ 9382034 w 12191999"/>
              <a:gd name="csY29" fmla="*/ 640080 h 640080"/>
              <a:gd name="csX30" fmla="*/ 8679542 w 12191999"/>
              <a:gd name="csY30" fmla="*/ 640080 h 640080"/>
              <a:gd name="csX31" fmla="*/ 7977051 w 12191999"/>
              <a:gd name="csY31" fmla="*/ 640080 h 640080"/>
              <a:gd name="csX32" fmla="*/ 7396479 w 12191999"/>
              <a:gd name="csY32" fmla="*/ 640080 h 640080"/>
              <a:gd name="csX33" fmla="*/ 6572068 w 12191999"/>
              <a:gd name="csY33" fmla="*/ 640080 h 640080"/>
              <a:gd name="csX34" fmla="*/ 5747657 w 12191999"/>
              <a:gd name="csY34" fmla="*/ 640080 h 640080"/>
              <a:gd name="csX35" fmla="*/ 5289005 w 12191999"/>
              <a:gd name="csY35" fmla="*/ 640080 h 640080"/>
              <a:gd name="csX36" fmla="*/ 4464594 w 12191999"/>
              <a:gd name="csY36" fmla="*/ 640080 h 640080"/>
              <a:gd name="csX37" fmla="*/ 4127863 w 12191999"/>
              <a:gd name="csY37" fmla="*/ 640080 h 640080"/>
              <a:gd name="csX38" fmla="*/ 3669211 w 12191999"/>
              <a:gd name="csY38" fmla="*/ 640080 h 640080"/>
              <a:gd name="csX39" fmla="*/ 3454400 w 12191999"/>
              <a:gd name="csY39" fmla="*/ 640080 h 640080"/>
              <a:gd name="csX40" fmla="*/ 2629988 w 12191999"/>
              <a:gd name="csY40" fmla="*/ 640080 h 640080"/>
              <a:gd name="csX41" fmla="*/ 2415177 w 12191999"/>
              <a:gd name="csY41" fmla="*/ 640080 h 640080"/>
              <a:gd name="csX42" fmla="*/ 1956526 w 12191999"/>
              <a:gd name="csY42" fmla="*/ 640080 h 640080"/>
              <a:gd name="csX43" fmla="*/ 1619794 w 12191999"/>
              <a:gd name="csY43" fmla="*/ 640080 h 640080"/>
              <a:gd name="csX44" fmla="*/ 1161143 w 12191999"/>
              <a:gd name="csY44" fmla="*/ 640080 h 640080"/>
              <a:gd name="csX45" fmla="*/ 824411 w 12191999"/>
              <a:gd name="csY45" fmla="*/ 640080 h 640080"/>
              <a:gd name="csX46" fmla="*/ 609600 w 12191999"/>
              <a:gd name="csY46" fmla="*/ 640080 h 640080"/>
              <a:gd name="csX47" fmla="*/ 0 w 12191999"/>
              <a:gd name="csY47" fmla="*/ 640080 h 640080"/>
              <a:gd name="csX48" fmla="*/ 0 w 12191999"/>
              <a:gd name="csY48" fmla="*/ 320040 h 640080"/>
              <a:gd name="csX49" fmla="*/ 0 w 12191999"/>
              <a:gd name="csY49" fmla="*/ 0 h 6400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</a:cxnLst>
            <a:rect l="l" t="t" r="r" b="b"/>
            <a:pathLst>
              <a:path w="12191999" h="640080" fill="none" extrusionOk="0">
                <a:moveTo>
                  <a:pt x="0" y="0"/>
                </a:moveTo>
                <a:cubicBezTo>
                  <a:pt x="305045" y="-48043"/>
                  <a:pt x="411500" y="8758"/>
                  <a:pt x="702491" y="0"/>
                </a:cubicBezTo>
                <a:cubicBezTo>
                  <a:pt x="993482" y="-8758"/>
                  <a:pt x="895702" y="24997"/>
                  <a:pt x="1039223" y="0"/>
                </a:cubicBezTo>
                <a:cubicBezTo>
                  <a:pt x="1182744" y="-24997"/>
                  <a:pt x="1420719" y="66049"/>
                  <a:pt x="1741714" y="0"/>
                </a:cubicBezTo>
                <a:cubicBezTo>
                  <a:pt x="2062709" y="-66049"/>
                  <a:pt x="1906124" y="16983"/>
                  <a:pt x="1956526" y="0"/>
                </a:cubicBezTo>
                <a:cubicBezTo>
                  <a:pt x="2006928" y="-16983"/>
                  <a:pt x="2096902" y="4017"/>
                  <a:pt x="2171337" y="0"/>
                </a:cubicBezTo>
                <a:cubicBezTo>
                  <a:pt x="2245772" y="-4017"/>
                  <a:pt x="2362594" y="4014"/>
                  <a:pt x="2508068" y="0"/>
                </a:cubicBezTo>
                <a:cubicBezTo>
                  <a:pt x="2653542" y="-4014"/>
                  <a:pt x="2832633" y="26468"/>
                  <a:pt x="2966720" y="0"/>
                </a:cubicBezTo>
                <a:cubicBezTo>
                  <a:pt x="3100807" y="-26468"/>
                  <a:pt x="3197049" y="22762"/>
                  <a:pt x="3303451" y="0"/>
                </a:cubicBezTo>
                <a:cubicBezTo>
                  <a:pt x="3409853" y="-22762"/>
                  <a:pt x="3427501" y="22859"/>
                  <a:pt x="3518263" y="0"/>
                </a:cubicBezTo>
                <a:cubicBezTo>
                  <a:pt x="3609025" y="-22859"/>
                  <a:pt x="3736585" y="31329"/>
                  <a:pt x="3854994" y="0"/>
                </a:cubicBezTo>
                <a:cubicBezTo>
                  <a:pt x="3973403" y="-31329"/>
                  <a:pt x="4253116" y="71813"/>
                  <a:pt x="4557485" y="0"/>
                </a:cubicBezTo>
                <a:cubicBezTo>
                  <a:pt x="4861854" y="-71813"/>
                  <a:pt x="4901958" y="39151"/>
                  <a:pt x="5016137" y="0"/>
                </a:cubicBezTo>
                <a:cubicBezTo>
                  <a:pt x="5130316" y="-39151"/>
                  <a:pt x="5449672" y="46181"/>
                  <a:pt x="5718628" y="0"/>
                </a:cubicBezTo>
                <a:cubicBezTo>
                  <a:pt x="5987584" y="-46181"/>
                  <a:pt x="6081276" y="37044"/>
                  <a:pt x="6177279" y="0"/>
                </a:cubicBezTo>
                <a:cubicBezTo>
                  <a:pt x="6273282" y="-37044"/>
                  <a:pt x="6535012" y="58943"/>
                  <a:pt x="6757851" y="0"/>
                </a:cubicBezTo>
                <a:cubicBezTo>
                  <a:pt x="6980690" y="-58943"/>
                  <a:pt x="6949770" y="21400"/>
                  <a:pt x="7094582" y="0"/>
                </a:cubicBezTo>
                <a:cubicBezTo>
                  <a:pt x="7239394" y="-21400"/>
                  <a:pt x="7550064" y="23120"/>
                  <a:pt x="7675154" y="0"/>
                </a:cubicBezTo>
                <a:cubicBezTo>
                  <a:pt x="7800244" y="-23120"/>
                  <a:pt x="8302401" y="27985"/>
                  <a:pt x="8499565" y="0"/>
                </a:cubicBezTo>
                <a:cubicBezTo>
                  <a:pt x="8696729" y="-27985"/>
                  <a:pt x="9075688" y="17836"/>
                  <a:pt x="9323976" y="0"/>
                </a:cubicBezTo>
                <a:cubicBezTo>
                  <a:pt x="9572264" y="-17836"/>
                  <a:pt x="9587841" y="812"/>
                  <a:pt x="9782628" y="0"/>
                </a:cubicBezTo>
                <a:cubicBezTo>
                  <a:pt x="9977415" y="-812"/>
                  <a:pt x="10300964" y="55737"/>
                  <a:pt x="10607039" y="0"/>
                </a:cubicBezTo>
                <a:cubicBezTo>
                  <a:pt x="10913114" y="-55737"/>
                  <a:pt x="11238221" y="11378"/>
                  <a:pt x="11431450" y="0"/>
                </a:cubicBezTo>
                <a:cubicBezTo>
                  <a:pt x="11624679" y="-11378"/>
                  <a:pt x="12002166" y="29051"/>
                  <a:pt x="12191999" y="0"/>
                </a:cubicBezTo>
                <a:cubicBezTo>
                  <a:pt x="12203524" y="134079"/>
                  <a:pt x="12172199" y="184354"/>
                  <a:pt x="12191999" y="332842"/>
                </a:cubicBezTo>
                <a:cubicBezTo>
                  <a:pt x="12211799" y="481330"/>
                  <a:pt x="12156969" y="548151"/>
                  <a:pt x="12191999" y="640080"/>
                </a:cubicBezTo>
                <a:cubicBezTo>
                  <a:pt x="11816615" y="713178"/>
                  <a:pt x="11702185" y="602694"/>
                  <a:pt x="11367588" y="640080"/>
                </a:cubicBezTo>
                <a:cubicBezTo>
                  <a:pt x="11032991" y="677466"/>
                  <a:pt x="10991371" y="583089"/>
                  <a:pt x="10787016" y="640080"/>
                </a:cubicBezTo>
                <a:cubicBezTo>
                  <a:pt x="10582661" y="697071"/>
                  <a:pt x="10461847" y="621003"/>
                  <a:pt x="10206445" y="640080"/>
                </a:cubicBezTo>
                <a:cubicBezTo>
                  <a:pt x="9951043" y="659157"/>
                  <a:pt x="9664506" y="629722"/>
                  <a:pt x="9382034" y="640080"/>
                </a:cubicBezTo>
                <a:cubicBezTo>
                  <a:pt x="9099562" y="650438"/>
                  <a:pt x="8909349" y="562751"/>
                  <a:pt x="8679542" y="640080"/>
                </a:cubicBezTo>
                <a:cubicBezTo>
                  <a:pt x="8449735" y="717409"/>
                  <a:pt x="8208004" y="600543"/>
                  <a:pt x="7977051" y="640080"/>
                </a:cubicBezTo>
                <a:cubicBezTo>
                  <a:pt x="7746098" y="679617"/>
                  <a:pt x="7610433" y="595926"/>
                  <a:pt x="7396479" y="640080"/>
                </a:cubicBezTo>
                <a:cubicBezTo>
                  <a:pt x="7182525" y="684234"/>
                  <a:pt x="6773603" y="597099"/>
                  <a:pt x="6572068" y="640080"/>
                </a:cubicBezTo>
                <a:cubicBezTo>
                  <a:pt x="6370533" y="683061"/>
                  <a:pt x="6054423" y="597149"/>
                  <a:pt x="5747657" y="640080"/>
                </a:cubicBezTo>
                <a:cubicBezTo>
                  <a:pt x="5440891" y="683011"/>
                  <a:pt x="5412261" y="625652"/>
                  <a:pt x="5289005" y="640080"/>
                </a:cubicBezTo>
                <a:cubicBezTo>
                  <a:pt x="5165749" y="654508"/>
                  <a:pt x="4660569" y="585555"/>
                  <a:pt x="4464594" y="640080"/>
                </a:cubicBezTo>
                <a:cubicBezTo>
                  <a:pt x="4268619" y="694605"/>
                  <a:pt x="4243406" y="635914"/>
                  <a:pt x="4127863" y="640080"/>
                </a:cubicBezTo>
                <a:cubicBezTo>
                  <a:pt x="4012320" y="644246"/>
                  <a:pt x="3816842" y="604931"/>
                  <a:pt x="3669211" y="640080"/>
                </a:cubicBezTo>
                <a:cubicBezTo>
                  <a:pt x="3521580" y="675229"/>
                  <a:pt x="3508260" y="626101"/>
                  <a:pt x="3454400" y="640080"/>
                </a:cubicBezTo>
                <a:cubicBezTo>
                  <a:pt x="3400540" y="654059"/>
                  <a:pt x="2813527" y="556244"/>
                  <a:pt x="2629988" y="640080"/>
                </a:cubicBezTo>
                <a:cubicBezTo>
                  <a:pt x="2446449" y="723916"/>
                  <a:pt x="2521367" y="618672"/>
                  <a:pt x="2415177" y="640080"/>
                </a:cubicBezTo>
                <a:cubicBezTo>
                  <a:pt x="2308987" y="661488"/>
                  <a:pt x="2115004" y="634293"/>
                  <a:pt x="1956526" y="640080"/>
                </a:cubicBezTo>
                <a:cubicBezTo>
                  <a:pt x="1798048" y="645867"/>
                  <a:pt x="1745594" y="621067"/>
                  <a:pt x="1619794" y="640080"/>
                </a:cubicBezTo>
                <a:cubicBezTo>
                  <a:pt x="1493994" y="659093"/>
                  <a:pt x="1294490" y="634014"/>
                  <a:pt x="1161143" y="640080"/>
                </a:cubicBezTo>
                <a:cubicBezTo>
                  <a:pt x="1027796" y="646146"/>
                  <a:pt x="929741" y="614583"/>
                  <a:pt x="824411" y="640080"/>
                </a:cubicBezTo>
                <a:cubicBezTo>
                  <a:pt x="719081" y="665577"/>
                  <a:pt x="687136" y="621874"/>
                  <a:pt x="609600" y="640080"/>
                </a:cubicBezTo>
                <a:cubicBezTo>
                  <a:pt x="532064" y="658286"/>
                  <a:pt x="149413" y="586220"/>
                  <a:pt x="0" y="640080"/>
                </a:cubicBezTo>
                <a:cubicBezTo>
                  <a:pt x="-15918" y="495635"/>
                  <a:pt x="10982" y="470753"/>
                  <a:pt x="0" y="320040"/>
                </a:cubicBezTo>
                <a:cubicBezTo>
                  <a:pt x="-10982" y="169327"/>
                  <a:pt x="23737" y="140959"/>
                  <a:pt x="0" y="0"/>
                </a:cubicBezTo>
                <a:close/>
              </a:path>
              <a:path w="12191999" h="640080" stroke="0" extrusionOk="0">
                <a:moveTo>
                  <a:pt x="0" y="0"/>
                </a:moveTo>
                <a:cubicBezTo>
                  <a:pt x="153766" y="-8842"/>
                  <a:pt x="299936" y="17210"/>
                  <a:pt x="458651" y="0"/>
                </a:cubicBezTo>
                <a:cubicBezTo>
                  <a:pt x="617366" y="-17210"/>
                  <a:pt x="722951" y="14819"/>
                  <a:pt x="795383" y="0"/>
                </a:cubicBezTo>
                <a:cubicBezTo>
                  <a:pt x="867815" y="-14819"/>
                  <a:pt x="1410198" y="89586"/>
                  <a:pt x="1619794" y="0"/>
                </a:cubicBezTo>
                <a:cubicBezTo>
                  <a:pt x="1829390" y="-89586"/>
                  <a:pt x="1787461" y="17668"/>
                  <a:pt x="1834606" y="0"/>
                </a:cubicBezTo>
                <a:cubicBezTo>
                  <a:pt x="1881751" y="-17668"/>
                  <a:pt x="1984962" y="16598"/>
                  <a:pt x="2049417" y="0"/>
                </a:cubicBezTo>
                <a:cubicBezTo>
                  <a:pt x="2113872" y="-16598"/>
                  <a:pt x="2457059" y="58382"/>
                  <a:pt x="2751908" y="0"/>
                </a:cubicBezTo>
                <a:cubicBezTo>
                  <a:pt x="3046757" y="-58382"/>
                  <a:pt x="3093222" y="22705"/>
                  <a:pt x="3332480" y="0"/>
                </a:cubicBezTo>
                <a:cubicBezTo>
                  <a:pt x="3571738" y="-22705"/>
                  <a:pt x="3499768" y="1122"/>
                  <a:pt x="3547291" y="0"/>
                </a:cubicBezTo>
                <a:cubicBezTo>
                  <a:pt x="3594814" y="-1122"/>
                  <a:pt x="3843953" y="26748"/>
                  <a:pt x="4005943" y="0"/>
                </a:cubicBezTo>
                <a:cubicBezTo>
                  <a:pt x="4167933" y="-26748"/>
                  <a:pt x="4176626" y="8105"/>
                  <a:pt x="4220754" y="0"/>
                </a:cubicBezTo>
                <a:cubicBezTo>
                  <a:pt x="4264882" y="-8105"/>
                  <a:pt x="4426951" y="8315"/>
                  <a:pt x="4557485" y="0"/>
                </a:cubicBezTo>
                <a:cubicBezTo>
                  <a:pt x="4688019" y="-8315"/>
                  <a:pt x="4776502" y="27905"/>
                  <a:pt x="4894217" y="0"/>
                </a:cubicBezTo>
                <a:cubicBezTo>
                  <a:pt x="5011932" y="-27905"/>
                  <a:pt x="5064570" y="10359"/>
                  <a:pt x="5109028" y="0"/>
                </a:cubicBezTo>
                <a:cubicBezTo>
                  <a:pt x="5153486" y="-10359"/>
                  <a:pt x="5601959" y="4991"/>
                  <a:pt x="5933440" y="0"/>
                </a:cubicBezTo>
                <a:cubicBezTo>
                  <a:pt x="6264921" y="-4991"/>
                  <a:pt x="6124257" y="24677"/>
                  <a:pt x="6270171" y="0"/>
                </a:cubicBezTo>
                <a:cubicBezTo>
                  <a:pt x="6416085" y="-24677"/>
                  <a:pt x="6739827" y="62879"/>
                  <a:pt x="6972662" y="0"/>
                </a:cubicBezTo>
                <a:cubicBezTo>
                  <a:pt x="7205497" y="-62879"/>
                  <a:pt x="7287331" y="34999"/>
                  <a:pt x="7431314" y="0"/>
                </a:cubicBezTo>
                <a:cubicBezTo>
                  <a:pt x="7575297" y="-34999"/>
                  <a:pt x="7542574" y="21061"/>
                  <a:pt x="7646125" y="0"/>
                </a:cubicBezTo>
                <a:cubicBezTo>
                  <a:pt x="7749676" y="-21061"/>
                  <a:pt x="7817439" y="16573"/>
                  <a:pt x="7860936" y="0"/>
                </a:cubicBezTo>
                <a:cubicBezTo>
                  <a:pt x="7904433" y="-16573"/>
                  <a:pt x="8042628" y="8768"/>
                  <a:pt x="8197668" y="0"/>
                </a:cubicBezTo>
                <a:cubicBezTo>
                  <a:pt x="8352708" y="-8768"/>
                  <a:pt x="8639084" y="63221"/>
                  <a:pt x="8778239" y="0"/>
                </a:cubicBezTo>
                <a:cubicBezTo>
                  <a:pt x="8917394" y="-63221"/>
                  <a:pt x="9155812" y="51976"/>
                  <a:pt x="9480731" y="0"/>
                </a:cubicBezTo>
                <a:cubicBezTo>
                  <a:pt x="9805650" y="-51976"/>
                  <a:pt x="9740630" y="1412"/>
                  <a:pt x="9817462" y="0"/>
                </a:cubicBezTo>
                <a:cubicBezTo>
                  <a:pt x="9894294" y="-1412"/>
                  <a:pt x="10178952" y="9373"/>
                  <a:pt x="10276113" y="0"/>
                </a:cubicBezTo>
                <a:cubicBezTo>
                  <a:pt x="10373274" y="-9373"/>
                  <a:pt x="10507006" y="37327"/>
                  <a:pt x="10734765" y="0"/>
                </a:cubicBezTo>
                <a:cubicBezTo>
                  <a:pt x="10962524" y="-37327"/>
                  <a:pt x="11393139" y="32016"/>
                  <a:pt x="11559176" y="0"/>
                </a:cubicBezTo>
                <a:cubicBezTo>
                  <a:pt x="11725213" y="-32016"/>
                  <a:pt x="11896783" y="51822"/>
                  <a:pt x="12191999" y="0"/>
                </a:cubicBezTo>
                <a:cubicBezTo>
                  <a:pt x="12204947" y="72696"/>
                  <a:pt x="12164599" y="214688"/>
                  <a:pt x="12191999" y="313639"/>
                </a:cubicBezTo>
                <a:cubicBezTo>
                  <a:pt x="12219399" y="412590"/>
                  <a:pt x="12175454" y="481862"/>
                  <a:pt x="12191999" y="640080"/>
                </a:cubicBezTo>
                <a:cubicBezTo>
                  <a:pt x="12123899" y="664550"/>
                  <a:pt x="12023544" y="624922"/>
                  <a:pt x="11977188" y="640080"/>
                </a:cubicBezTo>
                <a:cubicBezTo>
                  <a:pt x="11930832" y="655238"/>
                  <a:pt x="11824379" y="631307"/>
                  <a:pt x="11762376" y="640080"/>
                </a:cubicBezTo>
                <a:cubicBezTo>
                  <a:pt x="11700373" y="648853"/>
                  <a:pt x="11304476" y="573889"/>
                  <a:pt x="11181805" y="640080"/>
                </a:cubicBezTo>
                <a:cubicBezTo>
                  <a:pt x="11059134" y="706271"/>
                  <a:pt x="10833700" y="617917"/>
                  <a:pt x="10723153" y="640080"/>
                </a:cubicBezTo>
                <a:cubicBezTo>
                  <a:pt x="10612606" y="662243"/>
                  <a:pt x="10128125" y="551591"/>
                  <a:pt x="9898742" y="640080"/>
                </a:cubicBezTo>
                <a:cubicBezTo>
                  <a:pt x="9669359" y="728569"/>
                  <a:pt x="9576264" y="628839"/>
                  <a:pt x="9440091" y="640080"/>
                </a:cubicBezTo>
                <a:cubicBezTo>
                  <a:pt x="9303918" y="651321"/>
                  <a:pt x="9015914" y="563442"/>
                  <a:pt x="8615679" y="640080"/>
                </a:cubicBezTo>
                <a:cubicBezTo>
                  <a:pt x="8215444" y="716718"/>
                  <a:pt x="8320338" y="607174"/>
                  <a:pt x="8157028" y="640080"/>
                </a:cubicBezTo>
                <a:cubicBezTo>
                  <a:pt x="7993718" y="672986"/>
                  <a:pt x="7975885" y="613639"/>
                  <a:pt x="7820297" y="640080"/>
                </a:cubicBezTo>
                <a:cubicBezTo>
                  <a:pt x="7664709" y="666521"/>
                  <a:pt x="7503699" y="634283"/>
                  <a:pt x="7361645" y="640080"/>
                </a:cubicBezTo>
                <a:cubicBezTo>
                  <a:pt x="7219591" y="645877"/>
                  <a:pt x="6871781" y="613821"/>
                  <a:pt x="6537234" y="640080"/>
                </a:cubicBezTo>
                <a:cubicBezTo>
                  <a:pt x="6202687" y="666339"/>
                  <a:pt x="6169963" y="588811"/>
                  <a:pt x="5834742" y="640080"/>
                </a:cubicBezTo>
                <a:cubicBezTo>
                  <a:pt x="5499521" y="691349"/>
                  <a:pt x="5485812" y="591840"/>
                  <a:pt x="5376091" y="640080"/>
                </a:cubicBezTo>
                <a:cubicBezTo>
                  <a:pt x="5266370" y="688320"/>
                  <a:pt x="4952326" y="598722"/>
                  <a:pt x="4673600" y="640080"/>
                </a:cubicBezTo>
                <a:cubicBezTo>
                  <a:pt x="4394874" y="681438"/>
                  <a:pt x="4479799" y="637784"/>
                  <a:pt x="4336868" y="640080"/>
                </a:cubicBezTo>
                <a:cubicBezTo>
                  <a:pt x="4193937" y="642376"/>
                  <a:pt x="4187824" y="629338"/>
                  <a:pt x="4122057" y="640080"/>
                </a:cubicBezTo>
                <a:cubicBezTo>
                  <a:pt x="4056290" y="650822"/>
                  <a:pt x="3765507" y="594028"/>
                  <a:pt x="3541485" y="640080"/>
                </a:cubicBezTo>
                <a:cubicBezTo>
                  <a:pt x="3317463" y="686132"/>
                  <a:pt x="3240574" y="628916"/>
                  <a:pt x="3082834" y="640080"/>
                </a:cubicBezTo>
                <a:cubicBezTo>
                  <a:pt x="2925094" y="651244"/>
                  <a:pt x="2851974" y="605528"/>
                  <a:pt x="2624183" y="640080"/>
                </a:cubicBezTo>
                <a:cubicBezTo>
                  <a:pt x="2396392" y="674632"/>
                  <a:pt x="2110839" y="606754"/>
                  <a:pt x="1921691" y="640080"/>
                </a:cubicBezTo>
                <a:cubicBezTo>
                  <a:pt x="1732543" y="673406"/>
                  <a:pt x="1576288" y="605563"/>
                  <a:pt x="1463040" y="640080"/>
                </a:cubicBezTo>
                <a:cubicBezTo>
                  <a:pt x="1349792" y="674597"/>
                  <a:pt x="1219074" y="597914"/>
                  <a:pt x="1004388" y="640080"/>
                </a:cubicBezTo>
                <a:cubicBezTo>
                  <a:pt x="789702" y="682246"/>
                  <a:pt x="875054" y="620561"/>
                  <a:pt x="789577" y="640080"/>
                </a:cubicBezTo>
                <a:cubicBezTo>
                  <a:pt x="704100" y="659599"/>
                  <a:pt x="630204" y="633019"/>
                  <a:pt x="574766" y="640080"/>
                </a:cubicBezTo>
                <a:cubicBezTo>
                  <a:pt x="519328" y="647141"/>
                  <a:pt x="157454" y="601732"/>
                  <a:pt x="0" y="640080"/>
                </a:cubicBezTo>
                <a:cubicBezTo>
                  <a:pt x="-18247" y="565568"/>
                  <a:pt x="17010" y="405025"/>
                  <a:pt x="0" y="320040"/>
                </a:cubicBezTo>
                <a:cubicBezTo>
                  <a:pt x="-17010" y="235055"/>
                  <a:pt x="76" y="121722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28575">
            <a:solidFill>
              <a:schemeClr val="tx1"/>
            </a:solidFill>
            <a:extLst>
              <a:ext uri="{C807C97D-BFC1-408E-A445-0C87EB9F89A2}">
                <ask:lineSketchStyleProps xmlns="" xmlns:ask="http://schemas.microsoft.com/office/drawing/2018/sketchyshapes" sd="2753878174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ctr"/>
            <a:r>
              <a:rPr lang="en-US" altLang="en-US" sz="2800" dirty="0">
                <a:solidFill>
                  <a:schemeClr val="bg1"/>
                </a:solidFill>
                <a:latin typeface="Abadi" panose="020B0604020104020204" pitchFamily="34" charset="0"/>
                <a:cs typeface="Times New Roman" panose="02020603050405020304" pitchFamily="18" charset="0"/>
              </a:rPr>
              <a:t>AUTOR IMPLEMENTASAUN BA AUTORIDADE ADMINISTRATIVA ATAURO</a:t>
            </a:r>
            <a:endParaRPr lang="en-US" sz="2800" dirty="0">
              <a:solidFill>
                <a:schemeClr val="bg1"/>
              </a:solidFill>
              <a:latin typeface="Abadi" panose="020B060402010402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2039815" y="3938954"/>
            <a:ext cx="4933741" cy="0"/>
          </a:xfrm>
          <a:prstGeom prst="straightConnector1">
            <a:avLst/>
          </a:prstGeom>
          <a:ln w="19050">
            <a:solidFill>
              <a:srgbClr val="0070C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2049864" y="1909187"/>
            <a:ext cx="0" cy="2029767"/>
          </a:xfrm>
          <a:prstGeom prst="line">
            <a:avLst/>
          </a:prstGeom>
          <a:ln w="19050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9602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18">
            <a:extLst>
              <a:ext uri="{FF2B5EF4-FFF2-40B4-BE49-F238E27FC236}">
                <a16:creationId xmlns="" xmlns:a16="http://schemas.microsoft.com/office/drawing/2014/main" id="{FE1A579D-D914-F5B7-054C-68D6ECFBDA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16422" y="6858000"/>
            <a:ext cx="5547791" cy="23999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marL="342900" indent="-3429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en-US" sz="2400" dirty="0">
              <a:latin typeface="Arial Narrow" panose="020B0606020202030204" pitchFamily="34" charset="0"/>
              <a:ea typeface="+mn-ea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955" y="943898"/>
            <a:ext cx="11375921" cy="5604386"/>
          </a:xfrm>
          <a:prstGeom prst="rect">
            <a:avLst/>
          </a:prstGeom>
        </p:spPr>
      </p:pic>
      <p:sp>
        <p:nvSpPr>
          <p:cNvPr id="3" name="Title 4">
            <a:extLst>
              <a:ext uri="{FF2B5EF4-FFF2-40B4-BE49-F238E27FC236}">
                <a16:creationId xmlns="" xmlns:a16="http://schemas.microsoft.com/office/drawing/2014/main" id="{ECB56E26-5F5A-CCCD-DDDE-F488FFA646CA}"/>
              </a:ext>
            </a:extLst>
          </p:cNvPr>
          <p:cNvSpPr txBox="1">
            <a:spLocks/>
          </p:cNvSpPr>
          <p:nvPr/>
        </p:nvSpPr>
        <p:spPr>
          <a:xfrm>
            <a:off x="0" y="19476"/>
            <a:ext cx="12192000" cy="640080"/>
          </a:xfrm>
          <a:custGeom>
            <a:avLst/>
            <a:gdLst>
              <a:gd name="csX0" fmla="*/ 0 w 12192000"/>
              <a:gd name="csY0" fmla="*/ 0 h 640080"/>
              <a:gd name="csX1" fmla="*/ 824411 w 12192000"/>
              <a:gd name="csY1" fmla="*/ 0 h 640080"/>
              <a:gd name="csX2" fmla="*/ 1161143 w 12192000"/>
              <a:gd name="csY2" fmla="*/ 0 h 640080"/>
              <a:gd name="csX3" fmla="*/ 1497874 w 12192000"/>
              <a:gd name="csY3" fmla="*/ 0 h 640080"/>
              <a:gd name="csX4" fmla="*/ 2322286 w 12192000"/>
              <a:gd name="csY4" fmla="*/ 0 h 640080"/>
              <a:gd name="csX5" fmla="*/ 2902857 w 12192000"/>
              <a:gd name="csY5" fmla="*/ 0 h 640080"/>
              <a:gd name="csX6" fmla="*/ 3239589 w 12192000"/>
              <a:gd name="csY6" fmla="*/ 0 h 640080"/>
              <a:gd name="csX7" fmla="*/ 3820160 w 12192000"/>
              <a:gd name="csY7" fmla="*/ 0 h 640080"/>
              <a:gd name="csX8" fmla="*/ 4644571 w 12192000"/>
              <a:gd name="csY8" fmla="*/ 0 h 640080"/>
              <a:gd name="csX9" fmla="*/ 4981303 w 12192000"/>
              <a:gd name="csY9" fmla="*/ 0 h 640080"/>
              <a:gd name="csX10" fmla="*/ 5318034 w 12192000"/>
              <a:gd name="csY10" fmla="*/ 0 h 640080"/>
              <a:gd name="csX11" fmla="*/ 5654766 w 12192000"/>
              <a:gd name="csY11" fmla="*/ 0 h 640080"/>
              <a:gd name="csX12" fmla="*/ 5869577 w 12192000"/>
              <a:gd name="csY12" fmla="*/ 0 h 640080"/>
              <a:gd name="csX13" fmla="*/ 6693989 w 12192000"/>
              <a:gd name="csY13" fmla="*/ 0 h 640080"/>
              <a:gd name="csX14" fmla="*/ 7030720 w 12192000"/>
              <a:gd name="csY14" fmla="*/ 0 h 640080"/>
              <a:gd name="csX15" fmla="*/ 7367451 w 12192000"/>
              <a:gd name="csY15" fmla="*/ 0 h 640080"/>
              <a:gd name="csX16" fmla="*/ 7826103 w 12192000"/>
              <a:gd name="csY16" fmla="*/ 0 h 640080"/>
              <a:gd name="csX17" fmla="*/ 8162834 w 12192000"/>
              <a:gd name="csY17" fmla="*/ 0 h 640080"/>
              <a:gd name="csX18" fmla="*/ 8377646 w 12192000"/>
              <a:gd name="csY18" fmla="*/ 0 h 640080"/>
              <a:gd name="csX19" fmla="*/ 9202057 w 12192000"/>
              <a:gd name="csY19" fmla="*/ 0 h 640080"/>
              <a:gd name="csX20" fmla="*/ 9904549 w 12192000"/>
              <a:gd name="csY20" fmla="*/ 0 h 640080"/>
              <a:gd name="csX21" fmla="*/ 10363200 w 12192000"/>
              <a:gd name="csY21" fmla="*/ 0 h 640080"/>
              <a:gd name="csX22" fmla="*/ 11187611 w 12192000"/>
              <a:gd name="csY22" fmla="*/ 0 h 640080"/>
              <a:gd name="csX23" fmla="*/ 12192000 w 12192000"/>
              <a:gd name="csY23" fmla="*/ 0 h 640080"/>
              <a:gd name="csX24" fmla="*/ 12192000 w 12192000"/>
              <a:gd name="csY24" fmla="*/ 300838 h 640080"/>
              <a:gd name="csX25" fmla="*/ 12192000 w 12192000"/>
              <a:gd name="csY25" fmla="*/ 640080 h 640080"/>
              <a:gd name="csX26" fmla="*/ 11855269 w 12192000"/>
              <a:gd name="csY26" fmla="*/ 640080 h 640080"/>
              <a:gd name="csX27" fmla="*/ 11518537 w 12192000"/>
              <a:gd name="csY27" fmla="*/ 640080 h 640080"/>
              <a:gd name="csX28" fmla="*/ 11059886 w 12192000"/>
              <a:gd name="csY28" fmla="*/ 640080 h 640080"/>
              <a:gd name="csX29" fmla="*/ 10601234 w 12192000"/>
              <a:gd name="csY29" fmla="*/ 640080 h 640080"/>
              <a:gd name="csX30" fmla="*/ 10142583 w 12192000"/>
              <a:gd name="csY30" fmla="*/ 640080 h 640080"/>
              <a:gd name="csX31" fmla="*/ 9318171 w 12192000"/>
              <a:gd name="csY31" fmla="*/ 640080 h 640080"/>
              <a:gd name="csX32" fmla="*/ 8859520 w 12192000"/>
              <a:gd name="csY32" fmla="*/ 640080 h 640080"/>
              <a:gd name="csX33" fmla="*/ 8157029 w 12192000"/>
              <a:gd name="csY33" fmla="*/ 640080 h 640080"/>
              <a:gd name="csX34" fmla="*/ 7698377 w 12192000"/>
              <a:gd name="csY34" fmla="*/ 640080 h 640080"/>
              <a:gd name="csX35" fmla="*/ 7239726 w 12192000"/>
              <a:gd name="csY35" fmla="*/ 640080 h 640080"/>
              <a:gd name="csX36" fmla="*/ 6902994 w 12192000"/>
              <a:gd name="csY36" fmla="*/ 640080 h 640080"/>
              <a:gd name="csX37" fmla="*/ 6078583 w 12192000"/>
              <a:gd name="csY37" fmla="*/ 640080 h 640080"/>
              <a:gd name="csX38" fmla="*/ 5376091 w 12192000"/>
              <a:gd name="csY38" fmla="*/ 640080 h 640080"/>
              <a:gd name="csX39" fmla="*/ 4795520 w 12192000"/>
              <a:gd name="csY39" fmla="*/ 640080 h 640080"/>
              <a:gd name="csX40" fmla="*/ 4214949 w 12192000"/>
              <a:gd name="csY40" fmla="*/ 640080 h 640080"/>
              <a:gd name="csX41" fmla="*/ 3634377 w 12192000"/>
              <a:gd name="csY41" fmla="*/ 640080 h 640080"/>
              <a:gd name="csX42" fmla="*/ 3297646 w 12192000"/>
              <a:gd name="csY42" fmla="*/ 640080 h 640080"/>
              <a:gd name="csX43" fmla="*/ 2717074 w 12192000"/>
              <a:gd name="csY43" fmla="*/ 640080 h 640080"/>
              <a:gd name="csX44" fmla="*/ 1892663 w 12192000"/>
              <a:gd name="csY44" fmla="*/ 640080 h 640080"/>
              <a:gd name="csX45" fmla="*/ 1068251 w 12192000"/>
              <a:gd name="csY45" fmla="*/ 640080 h 640080"/>
              <a:gd name="csX46" fmla="*/ 0 w 12192000"/>
              <a:gd name="csY46" fmla="*/ 640080 h 640080"/>
              <a:gd name="csX47" fmla="*/ 0 w 12192000"/>
              <a:gd name="csY47" fmla="*/ 332842 h 640080"/>
              <a:gd name="csX48" fmla="*/ 0 w 12192000"/>
              <a:gd name="csY48" fmla="*/ 0 h 6400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</a:cxnLst>
            <a:rect l="l" t="t" r="r" b="b"/>
            <a:pathLst>
              <a:path w="12192000" h="640080" fill="none" extrusionOk="0">
                <a:moveTo>
                  <a:pt x="0" y="0"/>
                </a:moveTo>
                <a:cubicBezTo>
                  <a:pt x="258655" y="-94211"/>
                  <a:pt x="620698" y="74090"/>
                  <a:pt x="824411" y="0"/>
                </a:cubicBezTo>
                <a:cubicBezTo>
                  <a:pt x="1028124" y="-74090"/>
                  <a:pt x="1009840" y="17263"/>
                  <a:pt x="1161143" y="0"/>
                </a:cubicBezTo>
                <a:cubicBezTo>
                  <a:pt x="1312446" y="-17263"/>
                  <a:pt x="1349400" y="5092"/>
                  <a:pt x="1497874" y="0"/>
                </a:cubicBezTo>
                <a:cubicBezTo>
                  <a:pt x="1646348" y="-5092"/>
                  <a:pt x="2091308" y="518"/>
                  <a:pt x="2322286" y="0"/>
                </a:cubicBezTo>
                <a:cubicBezTo>
                  <a:pt x="2553264" y="-518"/>
                  <a:pt x="2686954" y="38627"/>
                  <a:pt x="2902857" y="0"/>
                </a:cubicBezTo>
                <a:cubicBezTo>
                  <a:pt x="3118760" y="-38627"/>
                  <a:pt x="3141018" y="14098"/>
                  <a:pt x="3239589" y="0"/>
                </a:cubicBezTo>
                <a:cubicBezTo>
                  <a:pt x="3338160" y="-14098"/>
                  <a:pt x="3650730" y="33639"/>
                  <a:pt x="3820160" y="0"/>
                </a:cubicBezTo>
                <a:cubicBezTo>
                  <a:pt x="3989590" y="-33639"/>
                  <a:pt x="4436873" y="11483"/>
                  <a:pt x="4644571" y="0"/>
                </a:cubicBezTo>
                <a:cubicBezTo>
                  <a:pt x="4852269" y="-11483"/>
                  <a:pt x="4891896" y="6456"/>
                  <a:pt x="4981303" y="0"/>
                </a:cubicBezTo>
                <a:cubicBezTo>
                  <a:pt x="5070710" y="-6456"/>
                  <a:pt x="5239690" y="16628"/>
                  <a:pt x="5318034" y="0"/>
                </a:cubicBezTo>
                <a:cubicBezTo>
                  <a:pt x="5396378" y="-16628"/>
                  <a:pt x="5553643" y="35127"/>
                  <a:pt x="5654766" y="0"/>
                </a:cubicBezTo>
                <a:cubicBezTo>
                  <a:pt x="5755889" y="-35127"/>
                  <a:pt x="5805837" y="21965"/>
                  <a:pt x="5869577" y="0"/>
                </a:cubicBezTo>
                <a:cubicBezTo>
                  <a:pt x="5933317" y="-21965"/>
                  <a:pt x="6489584" y="49426"/>
                  <a:pt x="6693989" y="0"/>
                </a:cubicBezTo>
                <a:cubicBezTo>
                  <a:pt x="6898394" y="-49426"/>
                  <a:pt x="6927605" y="36142"/>
                  <a:pt x="7030720" y="0"/>
                </a:cubicBezTo>
                <a:cubicBezTo>
                  <a:pt x="7133835" y="-36142"/>
                  <a:pt x="7294906" y="32028"/>
                  <a:pt x="7367451" y="0"/>
                </a:cubicBezTo>
                <a:cubicBezTo>
                  <a:pt x="7439996" y="-32028"/>
                  <a:pt x="7690714" y="4077"/>
                  <a:pt x="7826103" y="0"/>
                </a:cubicBezTo>
                <a:cubicBezTo>
                  <a:pt x="7961492" y="-4077"/>
                  <a:pt x="8017537" y="26771"/>
                  <a:pt x="8162834" y="0"/>
                </a:cubicBezTo>
                <a:cubicBezTo>
                  <a:pt x="8308131" y="-26771"/>
                  <a:pt x="8292015" y="1904"/>
                  <a:pt x="8377646" y="0"/>
                </a:cubicBezTo>
                <a:cubicBezTo>
                  <a:pt x="8463277" y="-1904"/>
                  <a:pt x="8869608" y="83008"/>
                  <a:pt x="9202057" y="0"/>
                </a:cubicBezTo>
                <a:cubicBezTo>
                  <a:pt x="9534506" y="-83008"/>
                  <a:pt x="9617851" y="80651"/>
                  <a:pt x="9904549" y="0"/>
                </a:cubicBezTo>
                <a:cubicBezTo>
                  <a:pt x="10191247" y="-80651"/>
                  <a:pt x="10223840" y="46879"/>
                  <a:pt x="10363200" y="0"/>
                </a:cubicBezTo>
                <a:cubicBezTo>
                  <a:pt x="10502560" y="-46879"/>
                  <a:pt x="10802584" y="61941"/>
                  <a:pt x="11187611" y="0"/>
                </a:cubicBezTo>
                <a:cubicBezTo>
                  <a:pt x="11572638" y="-61941"/>
                  <a:pt x="11888240" y="61868"/>
                  <a:pt x="12192000" y="0"/>
                </a:cubicBezTo>
                <a:cubicBezTo>
                  <a:pt x="12208814" y="85843"/>
                  <a:pt x="12163531" y="195115"/>
                  <a:pt x="12192000" y="300838"/>
                </a:cubicBezTo>
                <a:cubicBezTo>
                  <a:pt x="12220469" y="406561"/>
                  <a:pt x="12172869" y="569050"/>
                  <a:pt x="12192000" y="640080"/>
                </a:cubicBezTo>
                <a:cubicBezTo>
                  <a:pt x="12064578" y="662111"/>
                  <a:pt x="11994820" y="612581"/>
                  <a:pt x="11855269" y="640080"/>
                </a:cubicBezTo>
                <a:cubicBezTo>
                  <a:pt x="11715718" y="667579"/>
                  <a:pt x="11679318" y="626149"/>
                  <a:pt x="11518537" y="640080"/>
                </a:cubicBezTo>
                <a:cubicBezTo>
                  <a:pt x="11357756" y="654011"/>
                  <a:pt x="11218093" y="637312"/>
                  <a:pt x="11059886" y="640080"/>
                </a:cubicBezTo>
                <a:cubicBezTo>
                  <a:pt x="10901679" y="642848"/>
                  <a:pt x="10749055" y="596184"/>
                  <a:pt x="10601234" y="640080"/>
                </a:cubicBezTo>
                <a:cubicBezTo>
                  <a:pt x="10453413" y="683976"/>
                  <a:pt x="10309450" y="620236"/>
                  <a:pt x="10142583" y="640080"/>
                </a:cubicBezTo>
                <a:cubicBezTo>
                  <a:pt x="9975716" y="659924"/>
                  <a:pt x="9527967" y="598915"/>
                  <a:pt x="9318171" y="640080"/>
                </a:cubicBezTo>
                <a:cubicBezTo>
                  <a:pt x="9108375" y="681245"/>
                  <a:pt x="8962711" y="628049"/>
                  <a:pt x="8859520" y="640080"/>
                </a:cubicBezTo>
                <a:cubicBezTo>
                  <a:pt x="8756329" y="652111"/>
                  <a:pt x="8457565" y="615287"/>
                  <a:pt x="8157029" y="640080"/>
                </a:cubicBezTo>
                <a:cubicBezTo>
                  <a:pt x="7856493" y="664873"/>
                  <a:pt x="7797826" y="610088"/>
                  <a:pt x="7698377" y="640080"/>
                </a:cubicBezTo>
                <a:cubicBezTo>
                  <a:pt x="7598928" y="670072"/>
                  <a:pt x="7349949" y="591082"/>
                  <a:pt x="7239726" y="640080"/>
                </a:cubicBezTo>
                <a:cubicBezTo>
                  <a:pt x="7129503" y="689078"/>
                  <a:pt x="6973408" y="626220"/>
                  <a:pt x="6902994" y="640080"/>
                </a:cubicBezTo>
                <a:cubicBezTo>
                  <a:pt x="6832580" y="653940"/>
                  <a:pt x="6395904" y="549124"/>
                  <a:pt x="6078583" y="640080"/>
                </a:cubicBezTo>
                <a:cubicBezTo>
                  <a:pt x="5761262" y="731036"/>
                  <a:pt x="5620841" y="569841"/>
                  <a:pt x="5376091" y="640080"/>
                </a:cubicBezTo>
                <a:cubicBezTo>
                  <a:pt x="5131341" y="710319"/>
                  <a:pt x="4997077" y="617300"/>
                  <a:pt x="4795520" y="640080"/>
                </a:cubicBezTo>
                <a:cubicBezTo>
                  <a:pt x="4593963" y="662860"/>
                  <a:pt x="4473911" y="607072"/>
                  <a:pt x="4214949" y="640080"/>
                </a:cubicBezTo>
                <a:cubicBezTo>
                  <a:pt x="3955987" y="673088"/>
                  <a:pt x="3839872" y="574746"/>
                  <a:pt x="3634377" y="640080"/>
                </a:cubicBezTo>
                <a:cubicBezTo>
                  <a:pt x="3428882" y="705414"/>
                  <a:pt x="3450513" y="600232"/>
                  <a:pt x="3297646" y="640080"/>
                </a:cubicBezTo>
                <a:cubicBezTo>
                  <a:pt x="3144779" y="679928"/>
                  <a:pt x="2834315" y="575902"/>
                  <a:pt x="2717074" y="640080"/>
                </a:cubicBezTo>
                <a:cubicBezTo>
                  <a:pt x="2599833" y="704258"/>
                  <a:pt x="2117999" y="633307"/>
                  <a:pt x="1892663" y="640080"/>
                </a:cubicBezTo>
                <a:cubicBezTo>
                  <a:pt x="1667327" y="646853"/>
                  <a:pt x="1455936" y="565713"/>
                  <a:pt x="1068251" y="640080"/>
                </a:cubicBezTo>
                <a:cubicBezTo>
                  <a:pt x="680566" y="714447"/>
                  <a:pt x="362287" y="525337"/>
                  <a:pt x="0" y="640080"/>
                </a:cubicBezTo>
                <a:cubicBezTo>
                  <a:pt x="-16334" y="527417"/>
                  <a:pt x="29198" y="455205"/>
                  <a:pt x="0" y="332842"/>
                </a:cubicBezTo>
                <a:cubicBezTo>
                  <a:pt x="-29198" y="210479"/>
                  <a:pt x="1256" y="111675"/>
                  <a:pt x="0" y="0"/>
                </a:cubicBezTo>
                <a:close/>
              </a:path>
              <a:path w="12192000" h="640080" stroke="0" extrusionOk="0">
                <a:moveTo>
                  <a:pt x="0" y="0"/>
                </a:moveTo>
                <a:cubicBezTo>
                  <a:pt x="211815" y="-44371"/>
                  <a:pt x="245074" y="18112"/>
                  <a:pt x="458651" y="0"/>
                </a:cubicBezTo>
                <a:cubicBezTo>
                  <a:pt x="672228" y="-18112"/>
                  <a:pt x="1066994" y="12682"/>
                  <a:pt x="1283063" y="0"/>
                </a:cubicBezTo>
                <a:cubicBezTo>
                  <a:pt x="1499132" y="-12682"/>
                  <a:pt x="1637441" y="42777"/>
                  <a:pt x="1741714" y="0"/>
                </a:cubicBezTo>
                <a:cubicBezTo>
                  <a:pt x="1845987" y="-42777"/>
                  <a:pt x="2166159" y="19173"/>
                  <a:pt x="2444206" y="0"/>
                </a:cubicBezTo>
                <a:cubicBezTo>
                  <a:pt x="2722253" y="-19173"/>
                  <a:pt x="2700234" y="13087"/>
                  <a:pt x="2780937" y="0"/>
                </a:cubicBezTo>
                <a:cubicBezTo>
                  <a:pt x="2861640" y="-13087"/>
                  <a:pt x="3119775" y="40865"/>
                  <a:pt x="3239589" y="0"/>
                </a:cubicBezTo>
                <a:cubicBezTo>
                  <a:pt x="3359403" y="-40865"/>
                  <a:pt x="3571866" y="46928"/>
                  <a:pt x="3698240" y="0"/>
                </a:cubicBezTo>
                <a:cubicBezTo>
                  <a:pt x="3824614" y="-46928"/>
                  <a:pt x="4050007" y="16625"/>
                  <a:pt x="4400731" y="0"/>
                </a:cubicBezTo>
                <a:cubicBezTo>
                  <a:pt x="4751455" y="-16625"/>
                  <a:pt x="4674119" y="47427"/>
                  <a:pt x="4859383" y="0"/>
                </a:cubicBezTo>
                <a:cubicBezTo>
                  <a:pt x="5044647" y="-47427"/>
                  <a:pt x="5190491" y="14170"/>
                  <a:pt x="5318034" y="0"/>
                </a:cubicBezTo>
                <a:cubicBezTo>
                  <a:pt x="5445577" y="-14170"/>
                  <a:pt x="5463919" y="4292"/>
                  <a:pt x="5532846" y="0"/>
                </a:cubicBezTo>
                <a:cubicBezTo>
                  <a:pt x="5601773" y="-4292"/>
                  <a:pt x="5737482" y="19592"/>
                  <a:pt x="5869577" y="0"/>
                </a:cubicBezTo>
                <a:cubicBezTo>
                  <a:pt x="6001672" y="-19592"/>
                  <a:pt x="6424812" y="65508"/>
                  <a:pt x="6693989" y="0"/>
                </a:cubicBezTo>
                <a:cubicBezTo>
                  <a:pt x="6963166" y="-65508"/>
                  <a:pt x="7059669" y="43746"/>
                  <a:pt x="7396480" y="0"/>
                </a:cubicBezTo>
                <a:cubicBezTo>
                  <a:pt x="7733291" y="-43746"/>
                  <a:pt x="7511666" y="22852"/>
                  <a:pt x="7611291" y="0"/>
                </a:cubicBezTo>
                <a:cubicBezTo>
                  <a:pt x="7710916" y="-22852"/>
                  <a:pt x="7996339" y="27088"/>
                  <a:pt x="8191863" y="0"/>
                </a:cubicBezTo>
                <a:cubicBezTo>
                  <a:pt x="8387387" y="-27088"/>
                  <a:pt x="8317349" y="5984"/>
                  <a:pt x="8406674" y="0"/>
                </a:cubicBezTo>
                <a:cubicBezTo>
                  <a:pt x="8495999" y="-5984"/>
                  <a:pt x="8791678" y="32697"/>
                  <a:pt x="8987246" y="0"/>
                </a:cubicBezTo>
                <a:cubicBezTo>
                  <a:pt x="9182814" y="-32697"/>
                  <a:pt x="9348562" y="16061"/>
                  <a:pt x="9567817" y="0"/>
                </a:cubicBezTo>
                <a:cubicBezTo>
                  <a:pt x="9787072" y="-16061"/>
                  <a:pt x="9830511" y="39165"/>
                  <a:pt x="9904549" y="0"/>
                </a:cubicBezTo>
                <a:cubicBezTo>
                  <a:pt x="9978587" y="-39165"/>
                  <a:pt x="10387114" y="13093"/>
                  <a:pt x="10728960" y="0"/>
                </a:cubicBezTo>
                <a:cubicBezTo>
                  <a:pt x="11070806" y="-13093"/>
                  <a:pt x="11018067" y="38504"/>
                  <a:pt x="11187611" y="0"/>
                </a:cubicBezTo>
                <a:cubicBezTo>
                  <a:pt x="11357155" y="-38504"/>
                  <a:pt x="11901097" y="37561"/>
                  <a:pt x="12192000" y="0"/>
                </a:cubicBezTo>
                <a:cubicBezTo>
                  <a:pt x="12225824" y="79386"/>
                  <a:pt x="12163492" y="231824"/>
                  <a:pt x="12192000" y="307238"/>
                </a:cubicBezTo>
                <a:cubicBezTo>
                  <a:pt x="12220508" y="382652"/>
                  <a:pt x="12190995" y="533790"/>
                  <a:pt x="12192000" y="640080"/>
                </a:cubicBezTo>
                <a:cubicBezTo>
                  <a:pt x="12100812" y="670374"/>
                  <a:pt x="11938651" y="637391"/>
                  <a:pt x="11855269" y="640080"/>
                </a:cubicBezTo>
                <a:cubicBezTo>
                  <a:pt x="11771887" y="642769"/>
                  <a:pt x="11394036" y="613527"/>
                  <a:pt x="11152777" y="640080"/>
                </a:cubicBezTo>
                <a:cubicBezTo>
                  <a:pt x="10911518" y="666633"/>
                  <a:pt x="10797808" y="622350"/>
                  <a:pt x="10450286" y="640080"/>
                </a:cubicBezTo>
                <a:cubicBezTo>
                  <a:pt x="10102764" y="657810"/>
                  <a:pt x="9892760" y="566989"/>
                  <a:pt x="9747794" y="640080"/>
                </a:cubicBezTo>
                <a:cubicBezTo>
                  <a:pt x="9602828" y="713171"/>
                  <a:pt x="9341628" y="625502"/>
                  <a:pt x="9045303" y="640080"/>
                </a:cubicBezTo>
                <a:cubicBezTo>
                  <a:pt x="8748978" y="654658"/>
                  <a:pt x="8936975" y="639469"/>
                  <a:pt x="8830491" y="640080"/>
                </a:cubicBezTo>
                <a:cubicBezTo>
                  <a:pt x="8724007" y="640691"/>
                  <a:pt x="8628922" y="629851"/>
                  <a:pt x="8493760" y="640080"/>
                </a:cubicBezTo>
                <a:cubicBezTo>
                  <a:pt x="8358598" y="650309"/>
                  <a:pt x="8010685" y="567777"/>
                  <a:pt x="7791269" y="640080"/>
                </a:cubicBezTo>
                <a:cubicBezTo>
                  <a:pt x="7571853" y="712383"/>
                  <a:pt x="7234106" y="621182"/>
                  <a:pt x="7088777" y="640080"/>
                </a:cubicBezTo>
                <a:cubicBezTo>
                  <a:pt x="6943448" y="658978"/>
                  <a:pt x="6807490" y="587676"/>
                  <a:pt x="6630126" y="640080"/>
                </a:cubicBezTo>
                <a:cubicBezTo>
                  <a:pt x="6452762" y="692484"/>
                  <a:pt x="6104043" y="590778"/>
                  <a:pt x="5805714" y="640080"/>
                </a:cubicBezTo>
                <a:cubicBezTo>
                  <a:pt x="5507385" y="689382"/>
                  <a:pt x="5525667" y="621560"/>
                  <a:pt x="5347063" y="640080"/>
                </a:cubicBezTo>
                <a:cubicBezTo>
                  <a:pt x="5168459" y="658600"/>
                  <a:pt x="5235328" y="617823"/>
                  <a:pt x="5132251" y="640080"/>
                </a:cubicBezTo>
                <a:cubicBezTo>
                  <a:pt x="5029174" y="662337"/>
                  <a:pt x="4606085" y="587364"/>
                  <a:pt x="4429760" y="640080"/>
                </a:cubicBezTo>
                <a:cubicBezTo>
                  <a:pt x="4253435" y="692796"/>
                  <a:pt x="4164968" y="618246"/>
                  <a:pt x="4093029" y="640080"/>
                </a:cubicBezTo>
                <a:cubicBezTo>
                  <a:pt x="4021090" y="661914"/>
                  <a:pt x="3809314" y="612787"/>
                  <a:pt x="3634377" y="640080"/>
                </a:cubicBezTo>
                <a:cubicBezTo>
                  <a:pt x="3459440" y="667373"/>
                  <a:pt x="3077441" y="622781"/>
                  <a:pt x="2931886" y="640080"/>
                </a:cubicBezTo>
                <a:cubicBezTo>
                  <a:pt x="2786331" y="657379"/>
                  <a:pt x="2459349" y="581050"/>
                  <a:pt x="2229394" y="640080"/>
                </a:cubicBezTo>
                <a:cubicBezTo>
                  <a:pt x="1999439" y="699110"/>
                  <a:pt x="1706130" y="596290"/>
                  <a:pt x="1404983" y="640080"/>
                </a:cubicBezTo>
                <a:cubicBezTo>
                  <a:pt x="1103836" y="683870"/>
                  <a:pt x="1203488" y="604635"/>
                  <a:pt x="1068251" y="640080"/>
                </a:cubicBezTo>
                <a:cubicBezTo>
                  <a:pt x="933014" y="675525"/>
                  <a:pt x="422875" y="534810"/>
                  <a:pt x="0" y="640080"/>
                </a:cubicBezTo>
                <a:cubicBezTo>
                  <a:pt x="-8562" y="557691"/>
                  <a:pt x="12648" y="454239"/>
                  <a:pt x="0" y="332842"/>
                </a:cubicBezTo>
                <a:cubicBezTo>
                  <a:pt x="-12648" y="211445"/>
                  <a:pt x="2538" y="120990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28575">
            <a:solidFill>
              <a:schemeClr val="tx1"/>
            </a:solidFill>
            <a:extLst>
              <a:ext uri="{C807C97D-BFC1-408E-A445-0C87EB9F89A2}">
                <ask:lineSketchStyleProps xmlns="" xmlns:ask="http://schemas.microsoft.com/office/drawing/2018/sketchyshapes" sd="1458785504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ctr"/>
            <a:r>
              <a:rPr lang="en-US" altLang="en-US" sz="2800" dirty="0">
                <a:solidFill>
                  <a:schemeClr val="bg1"/>
                </a:solidFill>
                <a:latin typeface="Abadi" panose="020B0604020104020204" pitchFamily="34" charset="0"/>
                <a:cs typeface="Times New Roman" panose="02020603050405020304" pitchFamily="18" charset="0"/>
              </a:rPr>
              <a:t>AUTOR IMPLEMENTASAUN BA RAEOA</a:t>
            </a:r>
            <a:endParaRPr lang="en-US" sz="2800" dirty="0">
              <a:solidFill>
                <a:schemeClr val="bg1"/>
              </a:solidFill>
              <a:latin typeface="Abadi" panose="020B0604020104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8868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E1DCB51D-EBDC-1C6D-572E-7A4679A0F3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2651" y="781511"/>
            <a:ext cx="7648574" cy="5895024"/>
          </a:xfrm>
          <a:prstGeom prst="rect">
            <a:avLst/>
          </a:prstGeom>
        </p:spPr>
      </p:pic>
      <p:sp>
        <p:nvSpPr>
          <p:cNvPr id="4" name="Title 4">
            <a:extLst>
              <a:ext uri="{FF2B5EF4-FFF2-40B4-BE49-F238E27FC236}">
                <a16:creationId xmlns="" xmlns:a16="http://schemas.microsoft.com/office/drawing/2014/main" id="{F984AE98-B927-2312-3B4D-3E97306D9D5A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640080"/>
          </a:xfrm>
          <a:custGeom>
            <a:avLst/>
            <a:gdLst>
              <a:gd name="csX0" fmla="*/ 0 w 12192000"/>
              <a:gd name="csY0" fmla="*/ 0 h 640080"/>
              <a:gd name="csX1" fmla="*/ 824411 w 12192000"/>
              <a:gd name="csY1" fmla="*/ 0 h 640080"/>
              <a:gd name="csX2" fmla="*/ 1526903 w 12192000"/>
              <a:gd name="csY2" fmla="*/ 0 h 640080"/>
              <a:gd name="csX3" fmla="*/ 1985554 w 12192000"/>
              <a:gd name="csY3" fmla="*/ 0 h 640080"/>
              <a:gd name="csX4" fmla="*/ 2444206 w 12192000"/>
              <a:gd name="csY4" fmla="*/ 0 h 640080"/>
              <a:gd name="csX5" fmla="*/ 2902857 w 12192000"/>
              <a:gd name="csY5" fmla="*/ 0 h 640080"/>
              <a:gd name="csX6" fmla="*/ 3361509 w 12192000"/>
              <a:gd name="csY6" fmla="*/ 0 h 640080"/>
              <a:gd name="csX7" fmla="*/ 4185920 w 12192000"/>
              <a:gd name="csY7" fmla="*/ 0 h 640080"/>
              <a:gd name="csX8" fmla="*/ 4888411 w 12192000"/>
              <a:gd name="csY8" fmla="*/ 0 h 640080"/>
              <a:gd name="csX9" fmla="*/ 5468983 w 12192000"/>
              <a:gd name="csY9" fmla="*/ 0 h 640080"/>
              <a:gd name="csX10" fmla="*/ 6049554 w 12192000"/>
              <a:gd name="csY10" fmla="*/ 0 h 640080"/>
              <a:gd name="csX11" fmla="*/ 6264366 w 12192000"/>
              <a:gd name="csY11" fmla="*/ 0 h 640080"/>
              <a:gd name="csX12" fmla="*/ 6723017 w 12192000"/>
              <a:gd name="csY12" fmla="*/ 0 h 640080"/>
              <a:gd name="csX13" fmla="*/ 7425509 w 12192000"/>
              <a:gd name="csY13" fmla="*/ 0 h 640080"/>
              <a:gd name="csX14" fmla="*/ 7884160 w 12192000"/>
              <a:gd name="csY14" fmla="*/ 0 h 640080"/>
              <a:gd name="csX15" fmla="*/ 8708571 w 12192000"/>
              <a:gd name="csY15" fmla="*/ 0 h 640080"/>
              <a:gd name="csX16" fmla="*/ 8923383 w 12192000"/>
              <a:gd name="csY16" fmla="*/ 0 h 640080"/>
              <a:gd name="csX17" fmla="*/ 9625874 w 12192000"/>
              <a:gd name="csY17" fmla="*/ 0 h 640080"/>
              <a:gd name="csX18" fmla="*/ 10206446 w 12192000"/>
              <a:gd name="csY18" fmla="*/ 0 h 640080"/>
              <a:gd name="csX19" fmla="*/ 10787017 w 12192000"/>
              <a:gd name="csY19" fmla="*/ 0 h 640080"/>
              <a:gd name="csX20" fmla="*/ 11611429 w 12192000"/>
              <a:gd name="csY20" fmla="*/ 0 h 640080"/>
              <a:gd name="csX21" fmla="*/ 12192000 w 12192000"/>
              <a:gd name="csY21" fmla="*/ 0 h 640080"/>
              <a:gd name="csX22" fmla="*/ 12192000 w 12192000"/>
              <a:gd name="csY22" fmla="*/ 332842 h 640080"/>
              <a:gd name="csX23" fmla="*/ 12192000 w 12192000"/>
              <a:gd name="csY23" fmla="*/ 640080 h 640080"/>
              <a:gd name="csX24" fmla="*/ 11733349 w 12192000"/>
              <a:gd name="csY24" fmla="*/ 640080 h 640080"/>
              <a:gd name="csX25" fmla="*/ 11396617 w 12192000"/>
              <a:gd name="csY25" fmla="*/ 640080 h 640080"/>
              <a:gd name="csX26" fmla="*/ 10694126 w 12192000"/>
              <a:gd name="csY26" fmla="*/ 640080 h 640080"/>
              <a:gd name="csX27" fmla="*/ 10479314 w 12192000"/>
              <a:gd name="csY27" fmla="*/ 640080 h 640080"/>
              <a:gd name="csX28" fmla="*/ 10264503 w 12192000"/>
              <a:gd name="csY28" fmla="*/ 640080 h 640080"/>
              <a:gd name="csX29" fmla="*/ 9805851 w 12192000"/>
              <a:gd name="csY29" fmla="*/ 640080 h 640080"/>
              <a:gd name="csX30" fmla="*/ 9347200 w 12192000"/>
              <a:gd name="csY30" fmla="*/ 640080 h 640080"/>
              <a:gd name="csX31" fmla="*/ 8766629 w 12192000"/>
              <a:gd name="csY31" fmla="*/ 640080 h 640080"/>
              <a:gd name="csX32" fmla="*/ 8307977 w 12192000"/>
              <a:gd name="csY32" fmla="*/ 640080 h 640080"/>
              <a:gd name="csX33" fmla="*/ 7849326 w 12192000"/>
              <a:gd name="csY33" fmla="*/ 640080 h 640080"/>
              <a:gd name="csX34" fmla="*/ 7512594 w 12192000"/>
              <a:gd name="csY34" fmla="*/ 640080 h 640080"/>
              <a:gd name="csX35" fmla="*/ 7053943 w 12192000"/>
              <a:gd name="csY35" fmla="*/ 640080 h 640080"/>
              <a:gd name="csX36" fmla="*/ 6839131 w 12192000"/>
              <a:gd name="csY36" fmla="*/ 640080 h 640080"/>
              <a:gd name="csX37" fmla="*/ 6258560 w 12192000"/>
              <a:gd name="csY37" fmla="*/ 640080 h 640080"/>
              <a:gd name="csX38" fmla="*/ 5434149 w 12192000"/>
              <a:gd name="csY38" fmla="*/ 640080 h 640080"/>
              <a:gd name="csX39" fmla="*/ 4731657 w 12192000"/>
              <a:gd name="csY39" fmla="*/ 640080 h 640080"/>
              <a:gd name="csX40" fmla="*/ 4516846 w 12192000"/>
              <a:gd name="csY40" fmla="*/ 640080 h 640080"/>
              <a:gd name="csX41" fmla="*/ 3814354 w 12192000"/>
              <a:gd name="csY41" fmla="*/ 640080 h 640080"/>
              <a:gd name="csX42" fmla="*/ 3599543 w 12192000"/>
              <a:gd name="csY42" fmla="*/ 640080 h 640080"/>
              <a:gd name="csX43" fmla="*/ 3384731 w 12192000"/>
              <a:gd name="csY43" fmla="*/ 640080 h 640080"/>
              <a:gd name="csX44" fmla="*/ 2682240 w 12192000"/>
              <a:gd name="csY44" fmla="*/ 640080 h 640080"/>
              <a:gd name="csX45" fmla="*/ 2101669 w 12192000"/>
              <a:gd name="csY45" fmla="*/ 640080 h 640080"/>
              <a:gd name="csX46" fmla="*/ 1521097 w 12192000"/>
              <a:gd name="csY46" fmla="*/ 640080 h 640080"/>
              <a:gd name="csX47" fmla="*/ 818606 w 12192000"/>
              <a:gd name="csY47" fmla="*/ 640080 h 640080"/>
              <a:gd name="csX48" fmla="*/ 0 w 12192000"/>
              <a:gd name="csY48" fmla="*/ 640080 h 640080"/>
              <a:gd name="csX49" fmla="*/ 0 w 12192000"/>
              <a:gd name="csY49" fmla="*/ 339242 h 640080"/>
              <a:gd name="csX50" fmla="*/ 0 w 12192000"/>
              <a:gd name="csY50" fmla="*/ 0 h 6400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</a:cxnLst>
            <a:rect l="l" t="t" r="r" b="b"/>
            <a:pathLst>
              <a:path w="12192000" h="640080" fill="none" extrusionOk="0">
                <a:moveTo>
                  <a:pt x="0" y="0"/>
                </a:moveTo>
                <a:cubicBezTo>
                  <a:pt x="383553" y="-12469"/>
                  <a:pt x="618494" y="68091"/>
                  <a:pt x="824411" y="0"/>
                </a:cubicBezTo>
                <a:cubicBezTo>
                  <a:pt x="1030328" y="-68091"/>
                  <a:pt x="1260641" y="15507"/>
                  <a:pt x="1526903" y="0"/>
                </a:cubicBezTo>
                <a:cubicBezTo>
                  <a:pt x="1793165" y="-15507"/>
                  <a:pt x="1772189" y="19192"/>
                  <a:pt x="1985554" y="0"/>
                </a:cubicBezTo>
                <a:cubicBezTo>
                  <a:pt x="2198919" y="-19192"/>
                  <a:pt x="2301938" y="21237"/>
                  <a:pt x="2444206" y="0"/>
                </a:cubicBezTo>
                <a:cubicBezTo>
                  <a:pt x="2586474" y="-21237"/>
                  <a:pt x="2749158" y="54093"/>
                  <a:pt x="2902857" y="0"/>
                </a:cubicBezTo>
                <a:cubicBezTo>
                  <a:pt x="3056556" y="-54093"/>
                  <a:pt x="3267503" y="12316"/>
                  <a:pt x="3361509" y="0"/>
                </a:cubicBezTo>
                <a:cubicBezTo>
                  <a:pt x="3455515" y="-12316"/>
                  <a:pt x="3995434" y="51743"/>
                  <a:pt x="4185920" y="0"/>
                </a:cubicBezTo>
                <a:cubicBezTo>
                  <a:pt x="4376406" y="-51743"/>
                  <a:pt x="4663494" y="73068"/>
                  <a:pt x="4888411" y="0"/>
                </a:cubicBezTo>
                <a:cubicBezTo>
                  <a:pt x="5113328" y="-73068"/>
                  <a:pt x="5269264" y="16693"/>
                  <a:pt x="5468983" y="0"/>
                </a:cubicBezTo>
                <a:cubicBezTo>
                  <a:pt x="5668702" y="-16693"/>
                  <a:pt x="5846653" y="24265"/>
                  <a:pt x="6049554" y="0"/>
                </a:cubicBezTo>
                <a:cubicBezTo>
                  <a:pt x="6252455" y="-24265"/>
                  <a:pt x="6209256" y="13234"/>
                  <a:pt x="6264366" y="0"/>
                </a:cubicBezTo>
                <a:cubicBezTo>
                  <a:pt x="6319476" y="-13234"/>
                  <a:pt x="6620543" y="10451"/>
                  <a:pt x="6723017" y="0"/>
                </a:cubicBezTo>
                <a:cubicBezTo>
                  <a:pt x="6825491" y="-10451"/>
                  <a:pt x="7183987" y="81016"/>
                  <a:pt x="7425509" y="0"/>
                </a:cubicBezTo>
                <a:cubicBezTo>
                  <a:pt x="7667031" y="-81016"/>
                  <a:pt x="7738071" y="15935"/>
                  <a:pt x="7884160" y="0"/>
                </a:cubicBezTo>
                <a:cubicBezTo>
                  <a:pt x="8030249" y="-15935"/>
                  <a:pt x="8309514" y="40362"/>
                  <a:pt x="8708571" y="0"/>
                </a:cubicBezTo>
                <a:cubicBezTo>
                  <a:pt x="9107628" y="-40362"/>
                  <a:pt x="8843387" y="5793"/>
                  <a:pt x="8923383" y="0"/>
                </a:cubicBezTo>
                <a:cubicBezTo>
                  <a:pt x="9003379" y="-5793"/>
                  <a:pt x="9311420" y="36177"/>
                  <a:pt x="9625874" y="0"/>
                </a:cubicBezTo>
                <a:cubicBezTo>
                  <a:pt x="9940328" y="-36177"/>
                  <a:pt x="10027947" y="65632"/>
                  <a:pt x="10206446" y="0"/>
                </a:cubicBezTo>
                <a:cubicBezTo>
                  <a:pt x="10384945" y="-65632"/>
                  <a:pt x="10526603" y="64483"/>
                  <a:pt x="10787017" y="0"/>
                </a:cubicBezTo>
                <a:cubicBezTo>
                  <a:pt x="11047431" y="-64483"/>
                  <a:pt x="11412438" y="44880"/>
                  <a:pt x="11611429" y="0"/>
                </a:cubicBezTo>
                <a:cubicBezTo>
                  <a:pt x="11810420" y="-44880"/>
                  <a:pt x="12056776" y="66282"/>
                  <a:pt x="12192000" y="0"/>
                </a:cubicBezTo>
                <a:cubicBezTo>
                  <a:pt x="12217057" y="129745"/>
                  <a:pt x="12171995" y="204994"/>
                  <a:pt x="12192000" y="332842"/>
                </a:cubicBezTo>
                <a:cubicBezTo>
                  <a:pt x="12212005" y="460690"/>
                  <a:pt x="12159228" y="532889"/>
                  <a:pt x="12192000" y="640080"/>
                </a:cubicBezTo>
                <a:cubicBezTo>
                  <a:pt x="12061413" y="694002"/>
                  <a:pt x="11832912" y="586595"/>
                  <a:pt x="11733349" y="640080"/>
                </a:cubicBezTo>
                <a:cubicBezTo>
                  <a:pt x="11633786" y="693565"/>
                  <a:pt x="11494227" y="622743"/>
                  <a:pt x="11396617" y="640080"/>
                </a:cubicBezTo>
                <a:cubicBezTo>
                  <a:pt x="11299007" y="657417"/>
                  <a:pt x="10979190" y="604612"/>
                  <a:pt x="10694126" y="640080"/>
                </a:cubicBezTo>
                <a:cubicBezTo>
                  <a:pt x="10409062" y="675548"/>
                  <a:pt x="10565273" y="628404"/>
                  <a:pt x="10479314" y="640080"/>
                </a:cubicBezTo>
                <a:cubicBezTo>
                  <a:pt x="10393355" y="651756"/>
                  <a:pt x="10313313" y="631640"/>
                  <a:pt x="10264503" y="640080"/>
                </a:cubicBezTo>
                <a:cubicBezTo>
                  <a:pt x="10215693" y="648520"/>
                  <a:pt x="9930533" y="613454"/>
                  <a:pt x="9805851" y="640080"/>
                </a:cubicBezTo>
                <a:cubicBezTo>
                  <a:pt x="9681169" y="666706"/>
                  <a:pt x="9503714" y="625882"/>
                  <a:pt x="9347200" y="640080"/>
                </a:cubicBezTo>
                <a:cubicBezTo>
                  <a:pt x="9190686" y="654278"/>
                  <a:pt x="8962495" y="622523"/>
                  <a:pt x="8766629" y="640080"/>
                </a:cubicBezTo>
                <a:cubicBezTo>
                  <a:pt x="8570763" y="657637"/>
                  <a:pt x="8459609" y="585566"/>
                  <a:pt x="8307977" y="640080"/>
                </a:cubicBezTo>
                <a:cubicBezTo>
                  <a:pt x="8156345" y="694594"/>
                  <a:pt x="7973865" y="594717"/>
                  <a:pt x="7849326" y="640080"/>
                </a:cubicBezTo>
                <a:cubicBezTo>
                  <a:pt x="7724787" y="685443"/>
                  <a:pt x="7649837" y="609295"/>
                  <a:pt x="7512594" y="640080"/>
                </a:cubicBezTo>
                <a:cubicBezTo>
                  <a:pt x="7375351" y="670865"/>
                  <a:pt x="7152517" y="604231"/>
                  <a:pt x="7053943" y="640080"/>
                </a:cubicBezTo>
                <a:cubicBezTo>
                  <a:pt x="6955369" y="675929"/>
                  <a:pt x="6929549" y="635964"/>
                  <a:pt x="6839131" y="640080"/>
                </a:cubicBezTo>
                <a:cubicBezTo>
                  <a:pt x="6748713" y="644196"/>
                  <a:pt x="6485962" y="597542"/>
                  <a:pt x="6258560" y="640080"/>
                </a:cubicBezTo>
                <a:cubicBezTo>
                  <a:pt x="6031158" y="682618"/>
                  <a:pt x="5705668" y="552277"/>
                  <a:pt x="5434149" y="640080"/>
                </a:cubicBezTo>
                <a:cubicBezTo>
                  <a:pt x="5162630" y="727883"/>
                  <a:pt x="4924381" y="562335"/>
                  <a:pt x="4731657" y="640080"/>
                </a:cubicBezTo>
                <a:cubicBezTo>
                  <a:pt x="4538933" y="717825"/>
                  <a:pt x="4606235" y="629685"/>
                  <a:pt x="4516846" y="640080"/>
                </a:cubicBezTo>
                <a:cubicBezTo>
                  <a:pt x="4427457" y="650475"/>
                  <a:pt x="4062826" y="573747"/>
                  <a:pt x="3814354" y="640080"/>
                </a:cubicBezTo>
                <a:cubicBezTo>
                  <a:pt x="3565882" y="706413"/>
                  <a:pt x="3659380" y="627138"/>
                  <a:pt x="3599543" y="640080"/>
                </a:cubicBezTo>
                <a:cubicBezTo>
                  <a:pt x="3539706" y="653022"/>
                  <a:pt x="3487556" y="623898"/>
                  <a:pt x="3384731" y="640080"/>
                </a:cubicBezTo>
                <a:cubicBezTo>
                  <a:pt x="3281906" y="656262"/>
                  <a:pt x="2909885" y="590249"/>
                  <a:pt x="2682240" y="640080"/>
                </a:cubicBezTo>
                <a:cubicBezTo>
                  <a:pt x="2454595" y="689911"/>
                  <a:pt x="2368049" y="614386"/>
                  <a:pt x="2101669" y="640080"/>
                </a:cubicBezTo>
                <a:cubicBezTo>
                  <a:pt x="1835289" y="665774"/>
                  <a:pt x="1803747" y="588309"/>
                  <a:pt x="1521097" y="640080"/>
                </a:cubicBezTo>
                <a:cubicBezTo>
                  <a:pt x="1238447" y="691851"/>
                  <a:pt x="1051423" y="597892"/>
                  <a:pt x="818606" y="640080"/>
                </a:cubicBezTo>
                <a:cubicBezTo>
                  <a:pt x="585789" y="682268"/>
                  <a:pt x="279647" y="548475"/>
                  <a:pt x="0" y="640080"/>
                </a:cubicBezTo>
                <a:cubicBezTo>
                  <a:pt x="-8331" y="550095"/>
                  <a:pt x="29676" y="407447"/>
                  <a:pt x="0" y="339242"/>
                </a:cubicBezTo>
                <a:cubicBezTo>
                  <a:pt x="-29676" y="271037"/>
                  <a:pt x="6583" y="78679"/>
                  <a:pt x="0" y="0"/>
                </a:cubicBezTo>
                <a:close/>
              </a:path>
              <a:path w="12192000" h="640080" stroke="0" extrusionOk="0">
                <a:moveTo>
                  <a:pt x="0" y="0"/>
                </a:moveTo>
                <a:cubicBezTo>
                  <a:pt x="225166" y="-59314"/>
                  <a:pt x="549633" y="66350"/>
                  <a:pt x="702491" y="0"/>
                </a:cubicBezTo>
                <a:cubicBezTo>
                  <a:pt x="855349" y="-66350"/>
                  <a:pt x="1009193" y="36550"/>
                  <a:pt x="1161143" y="0"/>
                </a:cubicBezTo>
                <a:cubicBezTo>
                  <a:pt x="1313093" y="-36550"/>
                  <a:pt x="1462702" y="25484"/>
                  <a:pt x="1741714" y="0"/>
                </a:cubicBezTo>
                <a:cubicBezTo>
                  <a:pt x="2020726" y="-25484"/>
                  <a:pt x="2246504" y="16068"/>
                  <a:pt x="2444206" y="0"/>
                </a:cubicBezTo>
                <a:cubicBezTo>
                  <a:pt x="2641908" y="-16068"/>
                  <a:pt x="3001361" y="21894"/>
                  <a:pt x="3146697" y="0"/>
                </a:cubicBezTo>
                <a:cubicBezTo>
                  <a:pt x="3292033" y="-21894"/>
                  <a:pt x="3498652" y="31089"/>
                  <a:pt x="3605349" y="0"/>
                </a:cubicBezTo>
                <a:cubicBezTo>
                  <a:pt x="3712046" y="-31089"/>
                  <a:pt x="3726250" y="11396"/>
                  <a:pt x="3820160" y="0"/>
                </a:cubicBezTo>
                <a:cubicBezTo>
                  <a:pt x="3914070" y="-11396"/>
                  <a:pt x="4149725" y="49624"/>
                  <a:pt x="4278811" y="0"/>
                </a:cubicBezTo>
                <a:cubicBezTo>
                  <a:pt x="4407897" y="-49624"/>
                  <a:pt x="4722274" y="11777"/>
                  <a:pt x="4859383" y="0"/>
                </a:cubicBezTo>
                <a:cubicBezTo>
                  <a:pt x="4996492" y="-11777"/>
                  <a:pt x="5170098" y="27398"/>
                  <a:pt x="5439954" y="0"/>
                </a:cubicBezTo>
                <a:cubicBezTo>
                  <a:pt x="5709810" y="-27398"/>
                  <a:pt x="6003243" y="71396"/>
                  <a:pt x="6264366" y="0"/>
                </a:cubicBezTo>
                <a:cubicBezTo>
                  <a:pt x="6525489" y="-71396"/>
                  <a:pt x="6493483" y="29988"/>
                  <a:pt x="6601097" y="0"/>
                </a:cubicBezTo>
                <a:cubicBezTo>
                  <a:pt x="6708711" y="-29988"/>
                  <a:pt x="6832272" y="31947"/>
                  <a:pt x="6937829" y="0"/>
                </a:cubicBezTo>
                <a:cubicBezTo>
                  <a:pt x="7043386" y="-31947"/>
                  <a:pt x="7376537" y="66755"/>
                  <a:pt x="7518400" y="0"/>
                </a:cubicBezTo>
                <a:cubicBezTo>
                  <a:pt x="7660263" y="-66755"/>
                  <a:pt x="7828637" y="4157"/>
                  <a:pt x="7977051" y="0"/>
                </a:cubicBezTo>
                <a:cubicBezTo>
                  <a:pt x="8125465" y="-4157"/>
                  <a:pt x="8339789" y="10286"/>
                  <a:pt x="8679543" y="0"/>
                </a:cubicBezTo>
                <a:cubicBezTo>
                  <a:pt x="9019297" y="-10286"/>
                  <a:pt x="9121076" y="60169"/>
                  <a:pt x="9260114" y="0"/>
                </a:cubicBezTo>
                <a:cubicBezTo>
                  <a:pt x="9399152" y="-60169"/>
                  <a:pt x="9897832" y="81135"/>
                  <a:pt x="10084526" y="0"/>
                </a:cubicBezTo>
                <a:cubicBezTo>
                  <a:pt x="10271220" y="-81135"/>
                  <a:pt x="10292500" y="20898"/>
                  <a:pt x="10421257" y="0"/>
                </a:cubicBezTo>
                <a:cubicBezTo>
                  <a:pt x="10550014" y="-20898"/>
                  <a:pt x="10778832" y="32014"/>
                  <a:pt x="11001829" y="0"/>
                </a:cubicBezTo>
                <a:cubicBezTo>
                  <a:pt x="11224826" y="-32014"/>
                  <a:pt x="11713138" y="82896"/>
                  <a:pt x="12192000" y="0"/>
                </a:cubicBezTo>
                <a:cubicBezTo>
                  <a:pt x="12193839" y="136424"/>
                  <a:pt x="12167767" y="212956"/>
                  <a:pt x="12192000" y="326441"/>
                </a:cubicBezTo>
                <a:cubicBezTo>
                  <a:pt x="12216233" y="439926"/>
                  <a:pt x="12183354" y="541818"/>
                  <a:pt x="12192000" y="640080"/>
                </a:cubicBezTo>
                <a:cubicBezTo>
                  <a:pt x="11917487" y="658433"/>
                  <a:pt x="11735947" y="572260"/>
                  <a:pt x="11611429" y="640080"/>
                </a:cubicBezTo>
                <a:cubicBezTo>
                  <a:pt x="11486911" y="707900"/>
                  <a:pt x="11289918" y="600771"/>
                  <a:pt x="11152777" y="640080"/>
                </a:cubicBezTo>
                <a:cubicBezTo>
                  <a:pt x="11015636" y="679389"/>
                  <a:pt x="10563961" y="607441"/>
                  <a:pt x="10328366" y="640080"/>
                </a:cubicBezTo>
                <a:cubicBezTo>
                  <a:pt x="10092771" y="672719"/>
                  <a:pt x="9805530" y="594006"/>
                  <a:pt x="9625874" y="640080"/>
                </a:cubicBezTo>
                <a:cubicBezTo>
                  <a:pt x="9446218" y="686154"/>
                  <a:pt x="9188256" y="593798"/>
                  <a:pt x="8801463" y="640080"/>
                </a:cubicBezTo>
                <a:cubicBezTo>
                  <a:pt x="8414670" y="686362"/>
                  <a:pt x="8547435" y="600562"/>
                  <a:pt x="8342811" y="640080"/>
                </a:cubicBezTo>
                <a:cubicBezTo>
                  <a:pt x="8138187" y="679598"/>
                  <a:pt x="8081958" y="637900"/>
                  <a:pt x="7884160" y="640080"/>
                </a:cubicBezTo>
                <a:cubicBezTo>
                  <a:pt x="7686362" y="642260"/>
                  <a:pt x="7421407" y="630442"/>
                  <a:pt x="7303589" y="640080"/>
                </a:cubicBezTo>
                <a:cubicBezTo>
                  <a:pt x="7185771" y="649718"/>
                  <a:pt x="7057086" y="630930"/>
                  <a:pt x="6966857" y="640080"/>
                </a:cubicBezTo>
                <a:cubicBezTo>
                  <a:pt x="6876628" y="649230"/>
                  <a:pt x="6434030" y="602160"/>
                  <a:pt x="6264366" y="640080"/>
                </a:cubicBezTo>
                <a:cubicBezTo>
                  <a:pt x="6094702" y="678000"/>
                  <a:pt x="6141967" y="633191"/>
                  <a:pt x="6049554" y="640080"/>
                </a:cubicBezTo>
                <a:cubicBezTo>
                  <a:pt x="5957141" y="646969"/>
                  <a:pt x="5477314" y="624123"/>
                  <a:pt x="5225143" y="640080"/>
                </a:cubicBezTo>
                <a:cubicBezTo>
                  <a:pt x="4972972" y="656037"/>
                  <a:pt x="4913127" y="577511"/>
                  <a:pt x="4644571" y="640080"/>
                </a:cubicBezTo>
                <a:cubicBezTo>
                  <a:pt x="4376015" y="702649"/>
                  <a:pt x="4396466" y="611435"/>
                  <a:pt x="4307840" y="640080"/>
                </a:cubicBezTo>
                <a:cubicBezTo>
                  <a:pt x="4219214" y="668725"/>
                  <a:pt x="4136814" y="600730"/>
                  <a:pt x="3971109" y="640080"/>
                </a:cubicBezTo>
                <a:cubicBezTo>
                  <a:pt x="3805404" y="679430"/>
                  <a:pt x="3593319" y="634871"/>
                  <a:pt x="3268617" y="640080"/>
                </a:cubicBezTo>
                <a:cubicBezTo>
                  <a:pt x="2943915" y="645289"/>
                  <a:pt x="2845784" y="620194"/>
                  <a:pt x="2444206" y="640080"/>
                </a:cubicBezTo>
                <a:cubicBezTo>
                  <a:pt x="2042628" y="659966"/>
                  <a:pt x="1813015" y="623344"/>
                  <a:pt x="1619794" y="640080"/>
                </a:cubicBezTo>
                <a:cubicBezTo>
                  <a:pt x="1426573" y="656816"/>
                  <a:pt x="1137903" y="589305"/>
                  <a:pt x="917303" y="640080"/>
                </a:cubicBezTo>
                <a:cubicBezTo>
                  <a:pt x="696703" y="690855"/>
                  <a:pt x="720632" y="635464"/>
                  <a:pt x="580571" y="640080"/>
                </a:cubicBezTo>
                <a:cubicBezTo>
                  <a:pt x="440510" y="644696"/>
                  <a:pt x="193508" y="593811"/>
                  <a:pt x="0" y="640080"/>
                </a:cubicBezTo>
                <a:cubicBezTo>
                  <a:pt x="-15395" y="538566"/>
                  <a:pt x="10755" y="421835"/>
                  <a:pt x="0" y="339242"/>
                </a:cubicBezTo>
                <a:cubicBezTo>
                  <a:pt x="-10755" y="256649"/>
                  <a:pt x="25227" y="98974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28575">
            <a:solidFill>
              <a:schemeClr val="tx1"/>
            </a:solidFill>
            <a:extLst>
              <a:ext uri="{C807C97D-BFC1-408E-A445-0C87EB9F89A2}">
                <ask:lineSketchStyleProps xmlns="" xmlns:ask="http://schemas.microsoft.com/office/drawing/2018/sketchyshapes" sd="219265667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ctr"/>
            <a:r>
              <a:rPr lang="en-US" altLang="en-US" sz="2800" dirty="0">
                <a:solidFill>
                  <a:schemeClr val="bg1"/>
                </a:solidFill>
                <a:latin typeface="Abadi" panose="020B0604020104020204" pitchFamily="34" charset="0"/>
                <a:cs typeface="Times New Roman" panose="02020603050405020304" pitchFamily="18" charset="0"/>
              </a:rPr>
              <a:t>4. SIKLU IMPLEMENTASAUN PNDS</a:t>
            </a:r>
            <a:endParaRPr lang="en-US" sz="2800" dirty="0">
              <a:solidFill>
                <a:schemeClr val="bg1"/>
              </a:solidFill>
              <a:latin typeface="Abadi" panose="020B0604020104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00188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181A776-6538-942B-46FD-73E3B2A291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2233"/>
            <a:ext cx="12192000" cy="644661"/>
          </a:xfrm>
          <a:custGeom>
            <a:avLst/>
            <a:gdLst>
              <a:gd name="csX0" fmla="*/ 0 w 12192000"/>
              <a:gd name="csY0" fmla="*/ 0 h 644661"/>
              <a:gd name="csX1" fmla="*/ 702491 w 12192000"/>
              <a:gd name="csY1" fmla="*/ 0 h 644661"/>
              <a:gd name="csX2" fmla="*/ 1039223 w 12192000"/>
              <a:gd name="csY2" fmla="*/ 0 h 644661"/>
              <a:gd name="csX3" fmla="*/ 1375954 w 12192000"/>
              <a:gd name="csY3" fmla="*/ 0 h 644661"/>
              <a:gd name="csX4" fmla="*/ 2200366 w 12192000"/>
              <a:gd name="csY4" fmla="*/ 0 h 644661"/>
              <a:gd name="csX5" fmla="*/ 2902857 w 12192000"/>
              <a:gd name="csY5" fmla="*/ 0 h 644661"/>
              <a:gd name="csX6" fmla="*/ 3361509 w 12192000"/>
              <a:gd name="csY6" fmla="*/ 0 h 644661"/>
              <a:gd name="csX7" fmla="*/ 3576320 w 12192000"/>
              <a:gd name="csY7" fmla="*/ 0 h 644661"/>
              <a:gd name="csX8" fmla="*/ 3913051 w 12192000"/>
              <a:gd name="csY8" fmla="*/ 0 h 644661"/>
              <a:gd name="csX9" fmla="*/ 4371703 w 12192000"/>
              <a:gd name="csY9" fmla="*/ 0 h 644661"/>
              <a:gd name="csX10" fmla="*/ 5196114 w 12192000"/>
              <a:gd name="csY10" fmla="*/ 0 h 644661"/>
              <a:gd name="csX11" fmla="*/ 6020526 w 12192000"/>
              <a:gd name="csY11" fmla="*/ 0 h 644661"/>
              <a:gd name="csX12" fmla="*/ 6723017 w 12192000"/>
              <a:gd name="csY12" fmla="*/ 0 h 644661"/>
              <a:gd name="csX13" fmla="*/ 7425509 w 12192000"/>
              <a:gd name="csY13" fmla="*/ 0 h 644661"/>
              <a:gd name="csX14" fmla="*/ 7884160 w 12192000"/>
              <a:gd name="csY14" fmla="*/ 0 h 644661"/>
              <a:gd name="csX15" fmla="*/ 8220891 w 12192000"/>
              <a:gd name="csY15" fmla="*/ 0 h 644661"/>
              <a:gd name="csX16" fmla="*/ 8923383 w 12192000"/>
              <a:gd name="csY16" fmla="*/ 0 h 644661"/>
              <a:gd name="csX17" fmla="*/ 9260114 w 12192000"/>
              <a:gd name="csY17" fmla="*/ 0 h 644661"/>
              <a:gd name="csX18" fmla="*/ 9718766 w 12192000"/>
              <a:gd name="csY18" fmla="*/ 0 h 644661"/>
              <a:gd name="csX19" fmla="*/ 9933577 w 12192000"/>
              <a:gd name="csY19" fmla="*/ 0 h 644661"/>
              <a:gd name="csX20" fmla="*/ 10270309 w 12192000"/>
              <a:gd name="csY20" fmla="*/ 0 h 644661"/>
              <a:gd name="csX21" fmla="*/ 10607040 w 12192000"/>
              <a:gd name="csY21" fmla="*/ 0 h 644661"/>
              <a:gd name="csX22" fmla="*/ 11309531 w 12192000"/>
              <a:gd name="csY22" fmla="*/ 0 h 644661"/>
              <a:gd name="csX23" fmla="*/ 12192000 w 12192000"/>
              <a:gd name="csY23" fmla="*/ 0 h 644661"/>
              <a:gd name="csX24" fmla="*/ 12192000 w 12192000"/>
              <a:gd name="csY24" fmla="*/ 322331 h 644661"/>
              <a:gd name="csX25" fmla="*/ 12192000 w 12192000"/>
              <a:gd name="csY25" fmla="*/ 644661 h 644661"/>
              <a:gd name="csX26" fmla="*/ 11733349 w 12192000"/>
              <a:gd name="csY26" fmla="*/ 644661 h 644661"/>
              <a:gd name="csX27" fmla="*/ 11274697 w 12192000"/>
              <a:gd name="csY27" fmla="*/ 644661 h 644661"/>
              <a:gd name="csX28" fmla="*/ 10937966 w 12192000"/>
              <a:gd name="csY28" fmla="*/ 644661 h 644661"/>
              <a:gd name="csX29" fmla="*/ 10113554 w 12192000"/>
              <a:gd name="csY29" fmla="*/ 644661 h 644661"/>
              <a:gd name="csX30" fmla="*/ 9654903 w 12192000"/>
              <a:gd name="csY30" fmla="*/ 644661 h 644661"/>
              <a:gd name="csX31" fmla="*/ 9318171 w 12192000"/>
              <a:gd name="csY31" fmla="*/ 644661 h 644661"/>
              <a:gd name="csX32" fmla="*/ 8615680 w 12192000"/>
              <a:gd name="csY32" fmla="*/ 644661 h 644661"/>
              <a:gd name="csX33" fmla="*/ 8278949 w 12192000"/>
              <a:gd name="csY33" fmla="*/ 644661 h 644661"/>
              <a:gd name="csX34" fmla="*/ 8064137 w 12192000"/>
              <a:gd name="csY34" fmla="*/ 644661 h 644661"/>
              <a:gd name="csX35" fmla="*/ 7849326 w 12192000"/>
              <a:gd name="csY35" fmla="*/ 644661 h 644661"/>
              <a:gd name="csX36" fmla="*/ 7512594 w 12192000"/>
              <a:gd name="csY36" fmla="*/ 644661 h 644661"/>
              <a:gd name="csX37" fmla="*/ 7053943 w 12192000"/>
              <a:gd name="csY37" fmla="*/ 644661 h 644661"/>
              <a:gd name="csX38" fmla="*/ 6473371 w 12192000"/>
              <a:gd name="csY38" fmla="*/ 644661 h 644661"/>
              <a:gd name="csX39" fmla="*/ 5648960 w 12192000"/>
              <a:gd name="csY39" fmla="*/ 644661 h 644661"/>
              <a:gd name="csX40" fmla="*/ 5068389 w 12192000"/>
              <a:gd name="csY40" fmla="*/ 644661 h 644661"/>
              <a:gd name="csX41" fmla="*/ 4731657 w 12192000"/>
              <a:gd name="csY41" fmla="*/ 644661 h 644661"/>
              <a:gd name="csX42" fmla="*/ 4273006 w 12192000"/>
              <a:gd name="csY42" fmla="*/ 644661 h 644661"/>
              <a:gd name="csX43" fmla="*/ 3692434 w 12192000"/>
              <a:gd name="csY43" fmla="*/ 644661 h 644661"/>
              <a:gd name="csX44" fmla="*/ 2989943 w 12192000"/>
              <a:gd name="csY44" fmla="*/ 644661 h 644661"/>
              <a:gd name="csX45" fmla="*/ 2165531 w 12192000"/>
              <a:gd name="csY45" fmla="*/ 644661 h 644661"/>
              <a:gd name="csX46" fmla="*/ 1463040 w 12192000"/>
              <a:gd name="csY46" fmla="*/ 644661 h 644661"/>
              <a:gd name="csX47" fmla="*/ 882469 w 12192000"/>
              <a:gd name="csY47" fmla="*/ 644661 h 644661"/>
              <a:gd name="csX48" fmla="*/ 0 w 12192000"/>
              <a:gd name="csY48" fmla="*/ 644661 h 644661"/>
              <a:gd name="csX49" fmla="*/ 0 w 12192000"/>
              <a:gd name="csY49" fmla="*/ 335224 h 644661"/>
              <a:gd name="csX50" fmla="*/ 0 w 12192000"/>
              <a:gd name="csY50" fmla="*/ 0 h 64466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</a:cxnLst>
            <a:rect l="l" t="t" r="r" b="b"/>
            <a:pathLst>
              <a:path w="12192000" h="644661" fill="none" extrusionOk="0">
                <a:moveTo>
                  <a:pt x="0" y="0"/>
                </a:moveTo>
                <a:cubicBezTo>
                  <a:pt x="144312" y="-69132"/>
                  <a:pt x="431297" y="31899"/>
                  <a:pt x="702491" y="0"/>
                </a:cubicBezTo>
                <a:cubicBezTo>
                  <a:pt x="973685" y="-31899"/>
                  <a:pt x="871272" y="12486"/>
                  <a:pt x="1039223" y="0"/>
                </a:cubicBezTo>
                <a:cubicBezTo>
                  <a:pt x="1207174" y="-12486"/>
                  <a:pt x="1279899" y="34422"/>
                  <a:pt x="1375954" y="0"/>
                </a:cubicBezTo>
                <a:cubicBezTo>
                  <a:pt x="1472009" y="-34422"/>
                  <a:pt x="1872543" y="31732"/>
                  <a:pt x="2200366" y="0"/>
                </a:cubicBezTo>
                <a:cubicBezTo>
                  <a:pt x="2528189" y="-31732"/>
                  <a:pt x="2599265" y="55620"/>
                  <a:pt x="2902857" y="0"/>
                </a:cubicBezTo>
                <a:cubicBezTo>
                  <a:pt x="3206449" y="-55620"/>
                  <a:pt x="3225809" y="21330"/>
                  <a:pt x="3361509" y="0"/>
                </a:cubicBezTo>
                <a:cubicBezTo>
                  <a:pt x="3497209" y="-21330"/>
                  <a:pt x="3510534" y="7192"/>
                  <a:pt x="3576320" y="0"/>
                </a:cubicBezTo>
                <a:cubicBezTo>
                  <a:pt x="3642106" y="-7192"/>
                  <a:pt x="3816600" y="13402"/>
                  <a:pt x="3913051" y="0"/>
                </a:cubicBezTo>
                <a:cubicBezTo>
                  <a:pt x="4009502" y="-13402"/>
                  <a:pt x="4257889" y="38"/>
                  <a:pt x="4371703" y="0"/>
                </a:cubicBezTo>
                <a:cubicBezTo>
                  <a:pt x="4485517" y="-38"/>
                  <a:pt x="4874836" y="1927"/>
                  <a:pt x="5196114" y="0"/>
                </a:cubicBezTo>
                <a:cubicBezTo>
                  <a:pt x="5517392" y="-1927"/>
                  <a:pt x="5840413" y="97337"/>
                  <a:pt x="6020526" y="0"/>
                </a:cubicBezTo>
                <a:cubicBezTo>
                  <a:pt x="6200639" y="-97337"/>
                  <a:pt x="6412820" y="21855"/>
                  <a:pt x="6723017" y="0"/>
                </a:cubicBezTo>
                <a:cubicBezTo>
                  <a:pt x="7033214" y="-21855"/>
                  <a:pt x="7078351" y="57454"/>
                  <a:pt x="7425509" y="0"/>
                </a:cubicBezTo>
                <a:cubicBezTo>
                  <a:pt x="7772667" y="-57454"/>
                  <a:pt x="7671078" y="24919"/>
                  <a:pt x="7884160" y="0"/>
                </a:cubicBezTo>
                <a:cubicBezTo>
                  <a:pt x="8097242" y="-24919"/>
                  <a:pt x="8098767" y="33556"/>
                  <a:pt x="8220891" y="0"/>
                </a:cubicBezTo>
                <a:cubicBezTo>
                  <a:pt x="8343015" y="-33556"/>
                  <a:pt x="8651543" y="50774"/>
                  <a:pt x="8923383" y="0"/>
                </a:cubicBezTo>
                <a:cubicBezTo>
                  <a:pt x="9195223" y="-50774"/>
                  <a:pt x="9184558" y="8121"/>
                  <a:pt x="9260114" y="0"/>
                </a:cubicBezTo>
                <a:cubicBezTo>
                  <a:pt x="9335670" y="-8121"/>
                  <a:pt x="9511427" y="3188"/>
                  <a:pt x="9718766" y="0"/>
                </a:cubicBezTo>
                <a:cubicBezTo>
                  <a:pt x="9926105" y="-3188"/>
                  <a:pt x="9871721" y="9646"/>
                  <a:pt x="9933577" y="0"/>
                </a:cubicBezTo>
                <a:cubicBezTo>
                  <a:pt x="9995433" y="-9646"/>
                  <a:pt x="10157124" y="29410"/>
                  <a:pt x="10270309" y="0"/>
                </a:cubicBezTo>
                <a:cubicBezTo>
                  <a:pt x="10383494" y="-29410"/>
                  <a:pt x="10488887" y="17784"/>
                  <a:pt x="10607040" y="0"/>
                </a:cubicBezTo>
                <a:cubicBezTo>
                  <a:pt x="10725193" y="-17784"/>
                  <a:pt x="11055032" y="80639"/>
                  <a:pt x="11309531" y="0"/>
                </a:cubicBezTo>
                <a:cubicBezTo>
                  <a:pt x="11564030" y="-80639"/>
                  <a:pt x="12004898" y="41552"/>
                  <a:pt x="12192000" y="0"/>
                </a:cubicBezTo>
                <a:cubicBezTo>
                  <a:pt x="12227839" y="111061"/>
                  <a:pt x="12176786" y="232336"/>
                  <a:pt x="12192000" y="322331"/>
                </a:cubicBezTo>
                <a:cubicBezTo>
                  <a:pt x="12207214" y="412326"/>
                  <a:pt x="12172565" y="566978"/>
                  <a:pt x="12192000" y="644661"/>
                </a:cubicBezTo>
                <a:cubicBezTo>
                  <a:pt x="12068994" y="654948"/>
                  <a:pt x="11893863" y="616001"/>
                  <a:pt x="11733349" y="644661"/>
                </a:cubicBezTo>
                <a:cubicBezTo>
                  <a:pt x="11572835" y="673321"/>
                  <a:pt x="11416539" y="618946"/>
                  <a:pt x="11274697" y="644661"/>
                </a:cubicBezTo>
                <a:cubicBezTo>
                  <a:pt x="11132855" y="670376"/>
                  <a:pt x="11006323" y="625743"/>
                  <a:pt x="10937966" y="644661"/>
                </a:cubicBezTo>
                <a:cubicBezTo>
                  <a:pt x="10869609" y="663579"/>
                  <a:pt x="10386660" y="640206"/>
                  <a:pt x="10113554" y="644661"/>
                </a:cubicBezTo>
                <a:cubicBezTo>
                  <a:pt x="9840448" y="649116"/>
                  <a:pt x="9789975" y="602069"/>
                  <a:pt x="9654903" y="644661"/>
                </a:cubicBezTo>
                <a:cubicBezTo>
                  <a:pt x="9519831" y="687253"/>
                  <a:pt x="9468604" y="614845"/>
                  <a:pt x="9318171" y="644661"/>
                </a:cubicBezTo>
                <a:cubicBezTo>
                  <a:pt x="9167738" y="674477"/>
                  <a:pt x="8859477" y="616634"/>
                  <a:pt x="8615680" y="644661"/>
                </a:cubicBezTo>
                <a:cubicBezTo>
                  <a:pt x="8371883" y="672688"/>
                  <a:pt x="8406793" y="628321"/>
                  <a:pt x="8278949" y="644661"/>
                </a:cubicBezTo>
                <a:cubicBezTo>
                  <a:pt x="8151105" y="661001"/>
                  <a:pt x="8112384" y="625101"/>
                  <a:pt x="8064137" y="644661"/>
                </a:cubicBezTo>
                <a:cubicBezTo>
                  <a:pt x="8015890" y="664221"/>
                  <a:pt x="7907098" y="635177"/>
                  <a:pt x="7849326" y="644661"/>
                </a:cubicBezTo>
                <a:cubicBezTo>
                  <a:pt x="7791554" y="654145"/>
                  <a:pt x="7595865" y="626637"/>
                  <a:pt x="7512594" y="644661"/>
                </a:cubicBezTo>
                <a:cubicBezTo>
                  <a:pt x="7429323" y="662685"/>
                  <a:pt x="7255566" y="644023"/>
                  <a:pt x="7053943" y="644661"/>
                </a:cubicBezTo>
                <a:cubicBezTo>
                  <a:pt x="6852320" y="645299"/>
                  <a:pt x="6692315" y="633027"/>
                  <a:pt x="6473371" y="644661"/>
                </a:cubicBezTo>
                <a:cubicBezTo>
                  <a:pt x="6254427" y="656295"/>
                  <a:pt x="6025426" y="625594"/>
                  <a:pt x="5648960" y="644661"/>
                </a:cubicBezTo>
                <a:cubicBezTo>
                  <a:pt x="5272494" y="663728"/>
                  <a:pt x="5263497" y="617932"/>
                  <a:pt x="5068389" y="644661"/>
                </a:cubicBezTo>
                <a:cubicBezTo>
                  <a:pt x="4873281" y="671390"/>
                  <a:pt x="4887045" y="636142"/>
                  <a:pt x="4731657" y="644661"/>
                </a:cubicBezTo>
                <a:cubicBezTo>
                  <a:pt x="4576269" y="653180"/>
                  <a:pt x="4475321" y="637615"/>
                  <a:pt x="4273006" y="644661"/>
                </a:cubicBezTo>
                <a:cubicBezTo>
                  <a:pt x="4070691" y="651707"/>
                  <a:pt x="3960727" y="629422"/>
                  <a:pt x="3692434" y="644661"/>
                </a:cubicBezTo>
                <a:cubicBezTo>
                  <a:pt x="3424141" y="659900"/>
                  <a:pt x="3170816" y="580119"/>
                  <a:pt x="2989943" y="644661"/>
                </a:cubicBezTo>
                <a:cubicBezTo>
                  <a:pt x="2809070" y="709203"/>
                  <a:pt x="2362219" y="619300"/>
                  <a:pt x="2165531" y="644661"/>
                </a:cubicBezTo>
                <a:cubicBezTo>
                  <a:pt x="1968843" y="670022"/>
                  <a:pt x="1612609" y="632892"/>
                  <a:pt x="1463040" y="644661"/>
                </a:cubicBezTo>
                <a:cubicBezTo>
                  <a:pt x="1313471" y="656430"/>
                  <a:pt x="1137021" y="630819"/>
                  <a:pt x="882469" y="644661"/>
                </a:cubicBezTo>
                <a:cubicBezTo>
                  <a:pt x="627917" y="658503"/>
                  <a:pt x="394008" y="603999"/>
                  <a:pt x="0" y="644661"/>
                </a:cubicBezTo>
                <a:cubicBezTo>
                  <a:pt x="-16536" y="499103"/>
                  <a:pt x="32823" y="399585"/>
                  <a:pt x="0" y="335224"/>
                </a:cubicBezTo>
                <a:cubicBezTo>
                  <a:pt x="-32823" y="270863"/>
                  <a:pt x="26462" y="109835"/>
                  <a:pt x="0" y="0"/>
                </a:cubicBezTo>
                <a:close/>
              </a:path>
              <a:path w="12192000" h="644661" stroke="0" extrusionOk="0">
                <a:moveTo>
                  <a:pt x="0" y="0"/>
                </a:moveTo>
                <a:cubicBezTo>
                  <a:pt x="84593" y="-21333"/>
                  <a:pt x="114245" y="11707"/>
                  <a:pt x="214811" y="0"/>
                </a:cubicBezTo>
                <a:cubicBezTo>
                  <a:pt x="315377" y="-11707"/>
                  <a:pt x="390049" y="2648"/>
                  <a:pt x="551543" y="0"/>
                </a:cubicBezTo>
                <a:cubicBezTo>
                  <a:pt x="713037" y="-2648"/>
                  <a:pt x="788060" y="11108"/>
                  <a:pt x="1010194" y="0"/>
                </a:cubicBezTo>
                <a:cubicBezTo>
                  <a:pt x="1232328" y="-11108"/>
                  <a:pt x="1195193" y="28958"/>
                  <a:pt x="1346926" y="0"/>
                </a:cubicBezTo>
                <a:cubicBezTo>
                  <a:pt x="1498659" y="-28958"/>
                  <a:pt x="1645603" y="44224"/>
                  <a:pt x="1805577" y="0"/>
                </a:cubicBezTo>
                <a:cubicBezTo>
                  <a:pt x="1965551" y="-44224"/>
                  <a:pt x="2432355" y="52249"/>
                  <a:pt x="2629989" y="0"/>
                </a:cubicBezTo>
                <a:cubicBezTo>
                  <a:pt x="2827623" y="-52249"/>
                  <a:pt x="3188522" y="67248"/>
                  <a:pt x="3454400" y="0"/>
                </a:cubicBezTo>
                <a:cubicBezTo>
                  <a:pt x="3720278" y="-67248"/>
                  <a:pt x="3711943" y="11238"/>
                  <a:pt x="3913051" y="0"/>
                </a:cubicBezTo>
                <a:cubicBezTo>
                  <a:pt x="4114159" y="-11238"/>
                  <a:pt x="4443422" y="67721"/>
                  <a:pt x="4737463" y="0"/>
                </a:cubicBezTo>
                <a:cubicBezTo>
                  <a:pt x="5031504" y="-67721"/>
                  <a:pt x="5090095" y="70024"/>
                  <a:pt x="5439954" y="0"/>
                </a:cubicBezTo>
                <a:cubicBezTo>
                  <a:pt x="5789813" y="-70024"/>
                  <a:pt x="5554798" y="20520"/>
                  <a:pt x="5654766" y="0"/>
                </a:cubicBezTo>
                <a:cubicBezTo>
                  <a:pt x="5754734" y="-20520"/>
                  <a:pt x="5824338" y="23886"/>
                  <a:pt x="5869577" y="0"/>
                </a:cubicBezTo>
                <a:cubicBezTo>
                  <a:pt x="5914816" y="-23886"/>
                  <a:pt x="6414511" y="40951"/>
                  <a:pt x="6572069" y="0"/>
                </a:cubicBezTo>
                <a:cubicBezTo>
                  <a:pt x="6729627" y="-40951"/>
                  <a:pt x="6703263" y="23552"/>
                  <a:pt x="6786880" y="0"/>
                </a:cubicBezTo>
                <a:cubicBezTo>
                  <a:pt x="6870497" y="-23552"/>
                  <a:pt x="6922869" y="12840"/>
                  <a:pt x="7001691" y="0"/>
                </a:cubicBezTo>
                <a:cubicBezTo>
                  <a:pt x="7080513" y="-12840"/>
                  <a:pt x="7615253" y="40046"/>
                  <a:pt x="7826103" y="0"/>
                </a:cubicBezTo>
                <a:cubicBezTo>
                  <a:pt x="8036953" y="-40046"/>
                  <a:pt x="8277514" y="9424"/>
                  <a:pt x="8528594" y="0"/>
                </a:cubicBezTo>
                <a:cubicBezTo>
                  <a:pt x="8779674" y="-9424"/>
                  <a:pt x="8790300" y="48897"/>
                  <a:pt x="8987246" y="0"/>
                </a:cubicBezTo>
                <a:cubicBezTo>
                  <a:pt x="9184192" y="-48897"/>
                  <a:pt x="9316757" y="34049"/>
                  <a:pt x="9445897" y="0"/>
                </a:cubicBezTo>
                <a:cubicBezTo>
                  <a:pt x="9575037" y="-34049"/>
                  <a:pt x="9837512" y="36333"/>
                  <a:pt x="10148389" y="0"/>
                </a:cubicBezTo>
                <a:cubicBezTo>
                  <a:pt x="10459266" y="-36333"/>
                  <a:pt x="10554866" y="33346"/>
                  <a:pt x="10728960" y="0"/>
                </a:cubicBezTo>
                <a:cubicBezTo>
                  <a:pt x="10903054" y="-33346"/>
                  <a:pt x="11184982" y="40317"/>
                  <a:pt x="11309531" y="0"/>
                </a:cubicBezTo>
                <a:cubicBezTo>
                  <a:pt x="11434080" y="-40317"/>
                  <a:pt x="11921999" y="64230"/>
                  <a:pt x="12192000" y="0"/>
                </a:cubicBezTo>
                <a:cubicBezTo>
                  <a:pt x="12219369" y="112307"/>
                  <a:pt x="12178850" y="171726"/>
                  <a:pt x="12192000" y="302991"/>
                </a:cubicBezTo>
                <a:cubicBezTo>
                  <a:pt x="12205150" y="434256"/>
                  <a:pt x="12162158" y="474055"/>
                  <a:pt x="12192000" y="644661"/>
                </a:cubicBezTo>
                <a:cubicBezTo>
                  <a:pt x="11993931" y="665044"/>
                  <a:pt x="11860919" y="610176"/>
                  <a:pt x="11611429" y="644661"/>
                </a:cubicBezTo>
                <a:cubicBezTo>
                  <a:pt x="11361939" y="679146"/>
                  <a:pt x="11446575" y="634342"/>
                  <a:pt x="11396617" y="644661"/>
                </a:cubicBezTo>
                <a:cubicBezTo>
                  <a:pt x="11346659" y="654980"/>
                  <a:pt x="11245778" y="642437"/>
                  <a:pt x="11181806" y="644661"/>
                </a:cubicBezTo>
                <a:cubicBezTo>
                  <a:pt x="11117834" y="646885"/>
                  <a:pt x="10781027" y="604112"/>
                  <a:pt x="10479314" y="644661"/>
                </a:cubicBezTo>
                <a:cubicBezTo>
                  <a:pt x="10177601" y="685210"/>
                  <a:pt x="10351334" y="625229"/>
                  <a:pt x="10264503" y="644661"/>
                </a:cubicBezTo>
                <a:cubicBezTo>
                  <a:pt x="10177672" y="664093"/>
                  <a:pt x="9893159" y="583030"/>
                  <a:pt x="9562011" y="644661"/>
                </a:cubicBezTo>
                <a:cubicBezTo>
                  <a:pt x="9230863" y="706292"/>
                  <a:pt x="9367833" y="611776"/>
                  <a:pt x="9225280" y="644661"/>
                </a:cubicBezTo>
                <a:cubicBezTo>
                  <a:pt x="9082727" y="677546"/>
                  <a:pt x="8615634" y="615553"/>
                  <a:pt x="8400869" y="644661"/>
                </a:cubicBezTo>
                <a:cubicBezTo>
                  <a:pt x="8186104" y="673769"/>
                  <a:pt x="8063529" y="594592"/>
                  <a:pt x="7942217" y="644661"/>
                </a:cubicBezTo>
                <a:cubicBezTo>
                  <a:pt x="7820905" y="694730"/>
                  <a:pt x="7360894" y="558242"/>
                  <a:pt x="7117806" y="644661"/>
                </a:cubicBezTo>
                <a:cubicBezTo>
                  <a:pt x="6874718" y="731080"/>
                  <a:pt x="6556188" y="627169"/>
                  <a:pt x="6293394" y="644661"/>
                </a:cubicBezTo>
                <a:cubicBezTo>
                  <a:pt x="6030600" y="662153"/>
                  <a:pt x="6037991" y="598192"/>
                  <a:pt x="5834743" y="644661"/>
                </a:cubicBezTo>
                <a:cubicBezTo>
                  <a:pt x="5631495" y="691130"/>
                  <a:pt x="5670678" y="629302"/>
                  <a:pt x="5619931" y="644661"/>
                </a:cubicBezTo>
                <a:cubicBezTo>
                  <a:pt x="5569184" y="660020"/>
                  <a:pt x="5063015" y="564756"/>
                  <a:pt x="4917440" y="644661"/>
                </a:cubicBezTo>
                <a:cubicBezTo>
                  <a:pt x="4771865" y="724566"/>
                  <a:pt x="4656147" y="609222"/>
                  <a:pt x="4580709" y="644661"/>
                </a:cubicBezTo>
                <a:cubicBezTo>
                  <a:pt x="4505271" y="680100"/>
                  <a:pt x="4126690" y="602324"/>
                  <a:pt x="4000137" y="644661"/>
                </a:cubicBezTo>
                <a:cubicBezTo>
                  <a:pt x="3873584" y="686998"/>
                  <a:pt x="3553667" y="635308"/>
                  <a:pt x="3419566" y="644661"/>
                </a:cubicBezTo>
                <a:cubicBezTo>
                  <a:pt x="3285465" y="654014"/>
                  <a:pt x="3129619" y="606474"/>
                  <a:pt x="2960914" y="644661"/>
                </a:cubicBezTo>
                <a:cubicBezTo>
                  <a:pt x="2792209" y="682848"/>
                  <a:pt x="2584342" y="634958"/>
                  <a:pt x="2380343" y="644661"/>
                </a:cubicBezTo>
                <a:cubicBezTo>
                  <a:pt x="2176344" y="654364"/>
                  <a:pt x="1928334" y="587242"/>
                  <a:pt x="1799771" y="644661"/>
                </a:cubicBezTo>
                <a:cubicBezTo>
                  <a:pt x="1671208" y="702080"/>
                  <a:pt x="1678818" y="630463"/>
                  <a:pt x="1584960" y="644661"/>
                </a:cubicBezTo>
                <a:cubicBezTo>
                  <a:pt x="1491102" y="658859"/>
                  <a:pt x="1349801" y="619736"/>
                  <a:pt x="1248229" y="644661"/>
                </a:cubicBezTo>
                <a:cubicBezTo>
                  <a:pt x="1146657" y="669586"/>
                  <a:pt x="869927" y="618467"/>
                  <a:pt x="545737" y="644661"/>
                </a:cubicBezTo>
                <a:cubicBezTo>
                  <a:pt x="221547" y="670855"/>
                  <a:pt x="242571" y="593896"/>
                  <a:pt x="0" y="644661"/>
                </a:cubicBezTo>
                <a:cubicBezTo>
                  <a:pt x="-35521" y="573888"/>
                  <a:pt x="6874" y="435456"/>
                  <a:pt x="0" y="328777"/>
                </a:cubicBezTo>
                <a:cubicBezTo>
                  <a:pt x="-6874" y="222098"/>
                  <a:pt x="12455" y="110539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28575">
            <a:solidFill>
              <a:schemeClr val="tx1"/>
            </a:solidFill>
            <a:extLst>
              <a:ext uri="{C807C97D-BFC1-408E-A445-0C87EB9F89A2}">
                <ask:lineSketchStyleProps xmlns="" xmlns:ask="http://schemas.microsoft.com/office/drawing/2018/sketchyshapes" sd="3031528982">
                  <ask:type>
                    <ask:lineSketchScribble/>
                  </ask:type>
                </ask:lineSketchStyleProps>
              </a:ext>
            </a:extLst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pt-BR" sz="2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badi" panose="020B0604020104020204" pitchFamily="34" charset="0"/>
                <a:ea typeface="ヒラギノ角ゴ Pro W3"/>
                <a:cs typeface="Times New Roman" panose="02020603050405020304" pitchFamily="18" charset="0"/>
              </a:rPr>
              <a:t>5. PROSEDIMENTU IDENTIFIKASAUN PRIORIDADE SUKU</a:t>
            </a:r>
            <a:endParaRPr lang="en-US" sz="28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badi" panose="020B0604020104020204" pitchFamily="34" charset="0"/>
              <a:ea typeface="ADLaM Display" panose="0201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FD5DDF5A-6F02-D1FC-D907-8ACC58994D2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34" t="16130" r="1209"/>
          <a:stretch/>
        </p:blipFill>
        <p:spPr>
          <a:xfrm>
            <a:off x="481781" y="816077"/>
            <a:ext cx="11110451" cy="5727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05136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181A776-6538-942B-46FD-73E3B2A291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718457"/>
          </a:xfrm>
          <a:noFill/>
          <a:ln w="38100">
            <a:noFill/>
          </a:ln>
        </p:spPr>
        <p:txBody>
          <a:bodyPr>
            <a:no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  <a:latin typeface="Abadi" panose="020B0604020104020204" pitchFamily="34" charset="0"/>
                <a:ea typeface="ヒラギノ角ゴ Pro W3"/>
                <a:cs typeface="Times New Roman" panose="02020603050405020304" pitchFamily="18" charset="0"/>
              </a:rPr>
              <a:t>Prosedimentu IDENTIFIKASAUN Prioridade Suku - Atauro</a:t>
            </a:r>
            <a:endParaRPr lang="en-US" sz="1050" b="1" dirty="0">
              <a:solidFill>
                <a:schemeClr val="bg1"/>
              </a:solidFill>
              <a:latin typeface="Abadi" panose="020B0604020104020204" pitchFamily="34" charset="0"/>
              <a:ea typeface="ADLaM Display" panose="0201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20C8D844-CE20-5C15-E630-796500D7E11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51" t="9501" r="1447"/>
          <a:stretch/>
        </p:blipFill>
        <p:spPr>
          <a:xfrm>
            <a:off x="1116575" y="818008"/>
            <a:ext cx="9958849" cy="5878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9934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4B9DBDB-D887-3B4A-F3F7-6C8E94BC43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1999" cy="599780"/>
          </a:xfrm>
          <a:noFill/>
          <a:ln>
            <a:noFill/>
          </a:ln>
        </p:spPr>
        <p:txBody>
          <a:bodyPr>
            <a:noAutofit/>
          </a:bodyPr>
          <a:lstStyle/>
          <a:p>
            <a:r>
              <a:rPr lang="pt-BR" sz="2800" b="1" dirty="0">
                <a:solidFill>
                  <a:schemeClr val="bg1"/>
                </a:solidFill>
                <a:latin typeface="Abadi" panose="020B0604020104020204" pitchFamily="34" charset="0"/>
                <a:ea typeface="ヒラギノ角ゴ Pro W3"/>
                <a:cs typeface="Times New Roman" panose="02020603050405020304" pitchFamily="18" charset="0"/>
              </a:rPr>
              <a:t>Prosedimentu IDENTIFIKASAUN Prioridade Suku - RAEOA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2742" y="743713"/>
            <a:ext cx="9106515" cy="5914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948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181A776-6538-942B-46FD-73E3B2A291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51697"/>
          </a:xfr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algn="ctr"/>
            <a:r>
              <a:rPr lang="pt-BR" sz="2800" dirty="0">
                <a:latin typeface="Abadi" panose="020B0604020104020204" pitchFamily="34" charset="0"/>
              </a:rPr>
              <a:t>Autorização da celebração de contratos de concessão de subvenção</a:t>
            </a:r>
            <a:endParaRPr lang="en-US" sz="1050" b="1" dirty="0">
              <a:latin typeface="Abadi" panose="020B0604020104020204" pitchFamily="34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916298" y="1456431"/>
            <a:ext cx="2961801" cy="3450613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lang="pt-BR" sz="2800" dirty="0">
                <a:solidFill>
                  <a:schemeClr val="bg1"/>
                </a:solidFill>
                <a:latin typeface="Abadi" panose="020B0604020104020204" pitchFamily="34" charset="0"/>
              </a:rPr>
              <a:t>PAM/PAAA/SE PNDS ho Prezidenti KPR asina ona </a:t>
            </a:r>
            <a:r>
              <a:rPr lang="pt-BR" sz="2800" dirty="0">
                <a:solidFill>
                  <a:schemeClr val="bg1"/>
                </a:solidFill>
                <a:latin typeface="Abadi" panose="020B0604020104020204" pitchFamily="34" charset="0"/>
                <a:hlinkClick r:id="rId2" action="ppaction://hlinkfile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KSP</a:t>
            </a:r>
            <a:r>
              <a:rPr lang="pt-BR" sz="2800" dirty="0">
                <a:solidFill>
                  <a:schemeClr val="bg1"/>
                </a:solidFill>
                <a:latin typeface="Abadi" panose="020B0604020104020204" pitchFamily="34" charset="0"/>
              </a:rPr>
              <a:t> no </a:t>
            </a:r>
            <a:r>
              <a:rPr lang="pt-BR" sz="2800" dirty="0">
                <a:solidFill>
                  <a:schemeClr val="bg1"/>
                </a:solidFill>
                <a:latin typeface="Abadi" panose="020B0604020104020204" pitchFamily="34" charset="0"/>
                <a:hlinkClick r:id="rId3" action="ppaction://hlinkfile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AIP</a:t>
            </a:r>
            <a:endParaRPr lang="en-US" sz="2800" dirty="0">
              <a:solidFill>
                <a:schemeClr val="bg1"/>
              </a:solidFill>
              <a:latin typeface="Abadi" panose="020B0604020104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48929" y="1212980"/>
            <a:ext cx="3101977" cy="393751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2800" dirty="0">
                <a:solidFill>
                  <a:schemeClr val="bg1"/>
                </a:solidFill>
                <a:latin typeface="Abadi" panose="020B0604020104020204" pitchFamily="34" charset="0"/>
              </a:rPr>
              <a:t>O Ministro da Administração Estatal autoriza a outorga de contratos de concessão de subvenções públicas</a:t>
            </a:r>
            <a:endParaRPr lang="en-US" sz="2800" dirty="0">
              <a:solidFill>
                <a:schemeClr val="bg1"/>
              </a:solidFill>
              <a:latin typeface="Abadi" panose="020B0604020104020204" pitchFamily="34" charset="0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3827106" y="3181738"/>
            <a:ext cx="1065556" cy="0"/>
          </a:xfrm>
          <a:prstGeom prst="straightConnector1">
            <a:avLst/>
          </a:prstGeom>
          <a:ln w="73025">
            <a:solidFill>
              <a:schemeClr val="bg1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Content Placeholder 8"/>
          <p:cNvSpPr txBox="1">
            <a:spLocks/>
          </p:cNvSpPr>
          <p:nvPr/>
        </p:nvSpPr>
        <p:spPr>
          <a:xfrm>
            <a:off x="9043495" y="1428439"/>
            <a:ext cx="2381590" cy="3450613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pt-BR" sz="2400" dirty="0">
                <a:solidFill>
                  <a:schemeClr val="bg1"/>
                </a:solidFill>
                <a:latin typeface="Abadi" panose="020B0604020104020204" pitchFamily="34" charset="0"/>
              </a:rPr>
              <a:t>DSMA PNDS/SE PNDS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pt-BR" sz="2400" dirty="0">
                <a:solidFill>
                  <a:schemeClr val="bg1"/>
                </a:solidFill>
                <a:latin typeface="Abadi" panose="020B0604020104020204" pitchFamily="34" charset="0"/>
              </a:rPr>
              <a:t>Prepara karta </a:t>
            </a:r>
            <a:r>
              <a:rPr lang="pt-BR" sz="2400" dirty="0">
                <a:solidFill>
                  <a:schemeClr val="bg1"/>
                </a:solidFill>
                <a:latin typeface="Abadi" panose="020B0604020104020204" pitchFamily="34" charset="0"/>
                <a:hlinkClick r:id="rId4" action="ppaction://hlinkfile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pedidu transferensia</a:t>
            </a:r>
            <a:r>
              <a:rPr lang="pt-BR" sz="2400" dirty="0">
                <a:solidFill>
                  <a:schemeClr val="bg1"/>
                </a:solidFill>
                <a:latin typeface="Abadi" panose="020B0604020104020204" pitchFamily="34" charset="0"/>
              </a:rPr>
              <a:t> subsidiu suku</a:t>
            </a:r>
            <a:endParaRPr lang="en-US" sz="2400" dirty="0">
              <a:solidFill>
                <a:schemeClr val="bg1"/>
              </a:solidFill>
              <a:latin typeface="Abadi" panose="020B0604020104020204" pitchFamily="34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7974356" y="3153745"/>
            <a:ext cx="987730" cy="0"/>
          </a:xfrm>
          <a:prstGeom prst="straightConnector1">
            <a:avLst/>
          </a:prstGeom>
          <a:ln w="73025">
            <a:solidFill>
              <a:schemeClr val="bg1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062607" y="858416"/>
            <a:ext cx="40667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Art. 16 </a:t>
            </a:r>
            <a:r>
              <a:rPr lang="en-US" dirty="0" err="1"/>
              <a:t>husi</a:t>
            </a:r>
            <a:r>
              <a:rPr lang="en-US" dirty="0"/>
              <a:t> DM nu.19/2024, 6 </a:t>
            </a:r>
            <a:r>
              <a:rPr lang="en-US" dirty="0" err="1"/>
              <a:t>Marsu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4775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181A776-6538-942B-46FD-73E3B2A291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774441"/>
          </a:xfrm>
          <a:noFill/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pt-BR" sz="3200" b="1" dirty="0">
                <a:solidFill>
                  <a:schemeClr val="bg1"/>
                </a:solidFill>
                <a:latin typeface="Abadi" panose="020B0604020104020204" pitchFamily="34" charset="0"/>
                <a:ea typeface="ヒラギノ角ゴ Pro W3"/>
                <a:cs typeface="Arial" panose="020B0604020202020204" pitchFamily="34" charset="0"/>
              </a:rPr>
              <a:t>Prosedimentu Transferensia subsidiu Suku</a:t>
            </a:r>
            <a:endParaRPr lang="en-US" sz="1100" b="1" dirty="0">
              <a:solidFill>
                <a:schemeClr val="bg1"/>
              </a:solidFill>
              <a:latin typeface="Abadi" panose="020B0604020104020204" pitchFamily="34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="" xmlns:a16="http://schemas.microsoft.com/office/drawing/2014/main" id="{C0F84E31-9B59-262A-586D-E225756ECFE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87728371"/>
              </p:ext>
            </p:extLst>
          </p:nvPr>
        </p:nvGraphicFramePr>
        <p:xfrm>
          <a:off x="680429" y="1041425"/>
          <a:ext cx="9144127" cy="39444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0FE1DFFF-C647-B3CC-F356-C23725CB2800}"/>
              </a:ext>
            </a:extLst>
          </p:cNvPr>
          <p:cNvSpPr txBox="1">
            <a:spLocks/>
          </p:cNvSpPr>
          <p:nvPr/>
        </p:nvSpPr>
        <p:spPr>
          <a:xfrm>
            <a:off x="680429" y="1044625"/>
            <a:ext cx="4186846" cy="51389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pt-BR" sz="1200" dirty="0"/>
              <a:t>DL nu. 42/2025, 15 Dezembru (enkuadramentu jestaun finanseira publika), artigo 32 “Libertasaun Transferensia”.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33270" y="5252848"/>
            <a:ext cx="7259216" cy="1077218"/>
          </a:xfrm>
          <a:prstGeom prst="rect">
            <a:avLst/>
          </a:prstGeom>
          <a:solidFill>
            <a:srgbClr val="E3C64F"/>
          </a:solidFill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DSMA-PNDS </a:t>
            </a:r>
            <a:r>
              <a:rPr lang="en-US" sz="1600" dirty="0" err="1">
                <a:solidFill>
                  <a:schemeClr val="bg1"/>
                </a:solidFill>
              </a:rPr>
              <a:t>aprezenta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relatoriu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ezekusaun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projetu</a:t>
            </a:r>
            <a:r>
              <a:rPr lang="en-US" sz="1600" dirty="0">
                <a:solidFill>
                  <a:schemeClr val="bg1"/>
                </a:solidFill>
              </a:rPr>
              <a:t> no </a:t>
            </a:r>
            <a:r>
              <a:rPr lang="en-US" sz="1600" dirty="0" err="1">
                <a:solidFill>
                  <a:schemeClr val="bg1"/>
                </a:solidFill>
              </a:rPr>
              <a:t>finanseiru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kada</a:t>
            </a:r>
            <a:r>
              <a:rPr lang="en-US" sz="1600" dirty="0">
                <a:solidFill>
                  <a:schemeClr val="bg1"/>
                </a:solidFill>
              </a:rPr>
              <a:t> trimester </a:t>
            </a:r>
            <a:r>
              <a:rPr lang="en-US" sz="1600" dirty="0" err="1">
                <a:solidFill>
                  <a:schemeClr val="bg1"/>
                </a:solidFill>
              </a:rPr>
              <a:t>ba</a:t>
            </a:r>
            <a:r>
              <a:rPr lang="en-US" sz="1600" dirty="0">
                <a:solidFill>
                  <a:schemeClr val="bg1"/>
                </a:solidFill>
              </a:rPr>
              <a:t> DFM </a:t>
            </a:r>
            <a:r>
              <a:rPr lang="en-US" sz="1600" dirty="0" err="1">
                <a:solidFill>
                  <a:schemeClr val="bg1"/>
                </a:solidFill>
              </a:rPr>
              <a:t>hodi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bele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kontinua</a:t>
            </a:r>
            <a:r>
              <a:rPr lang="en-US" sz="1600" dirty="0">
                <a:solidFill>
                  <a:schemeClr val="bg1"/>
                </a:solidFill>
              </a:rPr>
              <a:t> relata </a:t>
            </a:r>
            <a:r>
              <a:rPr lang="en-US" sz="1600" dirty="0" err="1">
                <a:solidFill>
                  <a:schemeClr val="bg1"/>
                </a:solidFill>
              </a:rPr>
              <a:t>ba</a:t>
            </a:r>
            <a:r>
              <a:rPr lang="en-US" sz="1600" dirty="0">
                <a:solidFill>
                  <a:schemeClr val="bg1"/>
                </a:solidFill>
              </a:rPr>
              <a:t> MoF (DGT) </a:t>
            </a:r>
            <a:r>
              <a:rPr lang="en-US" sz="1600" dirty="0" err="1">
                <a:solidFill>
                  <a:schemeClr val="bg1"/>
                </a:solidFill>
              </a:rPr>
              <a:t>tuir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pt-BR" sz="1600" dirty="0">
                <a:solidFill>
                  <a:schemeClr val="bg1"/>
                </a:solidFill>
              </a:rPr>
              <a:t>DL nu. 41/2025 15 Dezembru (lei ezekusaun OGE 2026) </a:t>
            </a:r>
            <a:r>
              <a:rPr lang="pt-BR" sz="1600" dirty="0">
                <a:solidFill>
                  <a:schemeClr val="bg1"/>
                </a:solidFill>
                <a:hlinkClick r:id="rId8" action="ppaction://hlinkfile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anexu XXIV </a:t>
            </a:r>
            <a:r>
              <a:rPr lang="pt-BR" sz="1600" dirty="0">
                <a:solidFill>
                  <a:schemeClr val="bg1"/>
                </a:solidFill>
              </a:rPr>
              <a:t>relatoriu ba subvensaun publika.</a:t>
            </a:r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61055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="" xmlns:a16="http://schemas.microsoft.com/office/drawing/2014/main" id="{688E301C-7F50-D617-1FBD-25B0A5B977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12192000" cy="640080"/>
          </a:xfrm>
          <a:custGeom>
            <a:avLst/>
            <a:gdLst>
              <a:gd name="csX0" fmla="*/ 0 w 12192000"/>
              <a:gd name="csY0" fmla="*/ 0 h 640080"/>
              <a:gd name="csX1" fmla="*/ 458651 w 12192000"/>
              <a:gd name="csY1" fmla="*/ 0 h 640080"/>
              <a:gd name="csX2" fmla="*/ 1039223 w 12192000"/>
              <a:gd name="csY2" fmla="*/ 0 h 640080"/>
              <a:gd name="csX3" fmla="*/ 1619794 w 12192000"/>
              <a:gd name="csY3" fmla="*/ 0 h 640080"/>
              <a:gd name="csX4" fmla="*/ 2200366 w 12192000"/>
              <a:gd name="csY4" fmla="*/ 0 h 640080"/>
              <a:gd name="csX5" fmla="*/ 2780937 w 12192000"/>
              <a:gd name="csY5" fmla="*/ 0 h 640080"/>
              <a:gd name="csX6" fmla="*/ 3117669 w 12192000"/>
              <a:gd name="csY6" fmla="*/ 0 h 640080"/>
              <a:gd name="csX7" fmla="*/ 3332480 w 12192000"/>
              <a:gd name="csY7" fmla="*/ 0 h 640080"/>
              <a:gd name="csX8" fmla="*/ 4156891 w 12192000"/>
              <a:gd name="csY8" fmla="*/ 0 h 640080"/>
              <a:gd name="csX9" fmla="*/ 4493623 w 12192000"/>
              <a:gd name="csY9" fmla="*/ 0 h 640080"/>
              <a:gd name="csX10" fmla="*/ 5318034 w 12192000"/>
              <a:gd name="csY10" fmla="*/ 0 h 640080"/>
              <a:gd name="csX11" fmla="*/ 6142446 w 12192000"/>
              <a:gd name="csY11" fmla="*/ 0 h 640080"/>
              <a:gd name="csX12" fmla="*/ 6479177 w 12192000"/>
              <a:gd name="csY12" fmla="*/ 0 h 640080"/>
              <a:gd name="csX13" fmla="*/ 6815909 w 12192000"/>
              <a:gd name="csY13" fmla="*/ 0 h 640080"/>
              <a:gd name="csX14" fmla="*/ 7274560 w 12192000"/>
              <a:gd name="csY14" fmla="*/ 0 h 640080"/>
              <a:gd name="csX15" fmla="*/ 7611291 w 12192000"/>
              <a:gd name="csY15" fmla="*/ 0 h 640080"/>
              <a:gd name="csX16" fmla="*/ 8191863 w 12192000"/>
              <a:gd name="csY16" fmla="*/ 0 h 640080"/>
              <a:gd name="csX17" fmla="*/ 8772434 w 12192000"/>
              <a:gd name="csY17" fmla="*/ 0 h 640080"/>
              <a:gd name="csX18" fmla="*/ 9231086 w 12192000"/>
              <a:gd name="csY18" fmla="*/ 0 h 640080"/>
              <a:gd name="csX19" fmla="*/ 10055497 w 12192000"/>
              <a:gd name="csY19" fmla="*/ 0 h 640080"/>
              <a:gd name="csX20" fmla="*/ 10392229 w 12192000"/>
              <a:gd name="csY20" fmla="*/ 0 h 640080"/>
              <a:gd name="csX21" fmla="*/ 10972800 w 12192000"/>
              <a:gd name="csY21" fmla="*/ 0 h 640080"/>
              <a:gd name="csX22" fmla="*/ 11309531 w 12192000"/>
              <a:gd name="csY22" fmla="*/ 0 h 640080"/>
              <a:gd name="csX23" fmla="*/ 12192000 w 12192000"/>
              <a:gd name="csY23" fmla="*/ 0 h 640080"/>
              <a:gd name="csX24" fmla="*/ 12192000 w 12192000"/>
              <a:gd name="csY24" fmla="*/ 307238 h 640080"/>
              <a:gd name="csX25" fmla="*/ 12192000 w 12192000"/>
              <a:gd name="csY25" fmla="*/ 640080 h 640080"/>
              <a:gd name="csX26" fmla="*/ 11855269 w 12192000"/>
              <a:gd name="csY26" fmla="*/ 640080 h 640080"/>
              <a:gd name="csX27" fmla="*/ 11274697 w 12192000"/>
              <a:gd name="csY27" fmla="*/ 640080 h 640080"/>
              <a:gd name="csX28" fmla="*/ 10816046 w 12192000"/>
              <a:gd name="csY28" fmla="*/ 640080 h 640080"/>
              <a:gd name="csX29" fmla="*/ 9991634 w 12192000"/>
              <a:gd name="csY29" fmla="*/ 640080 h 640080"/>
              <a:gd name="csX30" fmla="*/ 9411063 w 12192000"/>
              <a:gd name="csY30" fmla="*/ 640080 h 640080"/>
              <a:gd name="csX31" fmla="*/ 9074331 w 12192000"/>
              <a:gd name="csY31" fmla="*/ 640080 h 640080"/>
              <a:gd name="csX32" fmla="*/ 8615680 w 12192000"/>
              <a:gd name="csY32" fmla="*/ 640080 h 640080"/>
              <a:gd name="csX33" fmla="*/ 8400869 w 12192000"/>
              <a:gd name="csY33" fmla="*/ 640080 h 640080"/>
              <a:gd name="csX34" fmla="*/ 7576457 w 12192000"/>
              <a:gd name="csY34" fmla="*/ 640080 h 640080"/>
              <a:gd name="csX35" fmla="*/ 6995886 w 12192000"/>
              <a:gd name="csY35" fmla="*/ 640080 h 640080"/>
              <a:gd name="csX36" fmla="*/ 6659154 w 12192000"/>
              <a:gd name="csY36" fmla="*/ 640080 h 640080"/>
              <a:gd name="csX37" fmla="*/ 5956663 w 12192000"/>
              <a:gd name="csY37" fmla="*/ 640080 h 640080"/>
              <a:gd name="csX38" fmla="*/ 5254171 w 12192000"/>
              <a:gd name="csY38" fmla="*/ 640080 h 640080"/>
              <a:gd name="csX39" fmla="*/ 4551680 w 12192000"/>
              <a:gd name="csY39" fmla="*/ 640080 h 640080"/>
              <a:gd name="csX40" fmla="*/ 3971109 w 12192000"/>
              <a:gd name="csY40" fmla="*/ 640080 h 640080"/>
              <a:gd name="csX41" fmla="*/ 3146697 w 12192000"/>
              <a:gd name="csY41" fmla="*/ 640080 h 640080"/>
              <a:gd name="csX42" fmla="*/ 2444206 w 12192000"/>
              <a:gd name="csY42" fmla="*/ 640080 h 640080"/>
              <a:gd name="csX43" fmla="*/ 1741714 w 12192000"/>
              <a:gd name="csY43" fmla="*/ 640080 h 640080"/>
              <a:gd name="csX44" fmla="*/ 1404983 w 12192000"/>
              <a:gd name="csY44" fmla="*/ 640080 h 640080"/>
              <a:gd name="csX45" fmla="*/ 824411 w 12192000"/>
              <a:gd name="csY45" fmla="*/ 640080 h 640080"/>
              <a:gd name="csX46" fmla="*/ 609600 w 12192000"/>
              <a:gd name="csY46" fmla="*/ 640080 h 640080"/>
              <a:gd name="csX47" fmla="*/ 0 w 12192000"/>
              <a:gd name="csY47" fmla="*/ 640080 h 640080"/>
              <a:gd name="csX48" fmla="*/ 0 w 12192000"/>
              <a:gd name="csY48" fmla="*/ 326441 h 640080"/>
              <a:gd name="csX49" fmla="*/ 0 w 12192000"/>
              <a:gd name="csY49" fmla="*/ 0 h 6400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</a:cxnLst>
            <a:rect l="l" t="t" r="r" b="b"/>
            <a:pathLst>
              <a:path w="12192000" h="640080" fill="none" extrusionOk="0">
                <a:moveTo>
                  <a:pt x="0" y="0"/>
                </a:moveTo>
                <a:cubicBezTo>
                  <a:pt x="211622" y="-25162"/>
                  <a:pt x="358914" y="51163"/>
                  <a:pt x="458651" y="0"/>
                </a:cubicBezTo>
                <a:cubicBezTo>
                  <a:pt x="558388" y="-51163"/>
                  <a:pt x="751661" y="24761"/>
                  <a:pt x="1039223" y="0"/>
                </a:cubicBezTo>
                <a:cubicBezTo>
                  <a:pt x="1326785" y="-24761"/>
                  <a:pt x="1356489" y="59769"/>
                  <a:pt x="1619794" y="0"/>
                </a:cubicBezTo>
                <a:cubicBezTo>
                  <a:pt x="1883099" y="-59769"/>
                  <a:pt x="2066097" y="54944"/>
                  <a:pt x="2200366" y="0"/>
                </a:cubicBezTo>
                <a:cubicBezTo>
                  <a:pt x="2334635" y="-54944"/>
                  <a:pt x="2544574" y="19774"/>
                  <a:pt x="2780937" y="0"/>
                </a:cubicBezTo>
                <a:cubicBezTo>
                  <a:pt x="3017300" y="-19774"/>
                  <a:pt x="3042232" y="13087"/>
                  <a:pt x="3117669" y="0"/>
                </a:cubicBezTo>
                <a:cubicBezTo>
                  <a:pt x="3193106" y="-13087"/>
                  <a:pt x="3271149" y="24647"/>
                  <a:pt x="3332480" y="0"/>
                </a:cubicBezTo>
                <a:cubicBezTo>
                  <a:pt x="3393811" y="-24647"/>
                  <a:pt x="3904847" y="75556"/>
                  <a:pt x="4156891" y="0"/>
                </a:cubicBezTo>
                <a:cubicBezTo>
                  <a:pt x="4408935" y="-75556"/>
                  <a:pt x="4399261" y="2532"/>
                  <a:pt x="4493623" y="0"/>
                </a:cubicBezTo>
                <a:cubicBezTo>
                  <a:pt x="4587985" y="-2532"/>
                  <a:pt x="5073418" y="38674"/>
                  <a:pt x="5318034" y="0"/>
                </a:cubicBezTo>
                <a:cubicBezTo>
                  <a:pt x="5562650" y="-38674"/>
                  <a:pt x="5891386" y="89823"/>
                  <a:pt x="6142446" y="0"/>
                </a:cubicBezTo>
                <a:cubicBezTo>
                  <a:pt x="6393506" y="-89823"/>
                  <a:pt x="6404011" y="40106"/>
                  <a:pt x="6479177" y="0"/>
                </a:cubicBezTo>
                <a:cubicBezTo>
                  <a:pt x="6554343" y="-40106"/>
                  <a:pt x="6649087" y="16024"/>
                  <a:pt x="6815909" y="0"/>
                </a:cubicBezTo>
                <a:cubicBezTo>
                  <a:pt x="6982731" y="-16024"/>
                  <a:pt x="7065654" y="33252"/>
                  <a:pt x="7274560" y="0"/>
                </a:cubicBezTo>
                <a:cubicBezTo>
                  <a:pt x="7483466" y="-33252"/>
                  <a:pt x="7449786" y="7110"/>
                  <a:pt x="7611291" y="0"/>
                </a:cubicBezTo>
                <a:cubicBezTo>
                  <a:pt x="7772796" y="-7110"/>
                  <a:pt x="7936198" y="34467"/>
                  <a:pt x="8191863" y="0"/>
                </a:cubicBezTo>
                <a:cubicBezTo>
                  <a:pt x="8447528" y="-34467"/>
                  <a:pt x="8649643" y="25395"/>
                  <a:pt x="8772434" y="0"/>
                </a:cubicBezTo>
                <a:cubicBezTo>
                  <a:pt x="8895225" y="-25395"/>
                  <a:pt x="9108909" y="52324"/>
                  <a:pt x="9231086" y="0"/>
                </a:cubicBezTo>
                <a:cubicBezTo>
                  <a:pt x="9353263" y="-52324"/>
                  <a:pt x="9752771" y="77701"/>
                  <a:pt x="10055497" y="0"/>
                </a:cubicBezTo>
                <a:cubicBezTo>
                  <a:pt x="10358223" y="-77701"/>
                  <a:pt x="10259324" y="26118"/>
                  <a:pt x="10392229" y="0"/>
                </a:cubicBezTo>
                <a:cubicBezTo>
                  <a:pt x="10525134" y="-26118"/>
                  <a:pt x="10813553" y="42656"/>
                  <a:pt x="10972800" y="0"/>
                </a:cubicBezTo>
                <a:cubicBezTo>
                  <a:pt x="11132047" y="-42656"/>
                  <a:pt x="11195935" y="8661"/>
                  <a:pt x="11309531" y="0"/>
                </a:cubicBezTo>
                <a:cubicBezTo>
                  <a:pt x="11423127" y="-8661"/>
                  <a:pt x="11831862" y="71701"/>
                  <a:pt x="12192000" y="0"/>
                </a:cubicBezTo>
                <a:cubicBezTo>
                  <a:pt x="12221460" y="69603"/>
                  <a:pt x="12178194" y="213672"/>
                  <a:pt x="12192000" y="307238"/>
                </a:cubicBezTo>
                <a:cubicBezTo>
                  <a:pt x="12205806" y="400804"/>
                  <a:pt x="12157310" y="492301"/>
                  <a:pt x="12192000" y="640080"/>
                </a:cubicBezTo>
                <a:cubicBezTo>
                  <a:pt x="12083535" y="658489"/>
                  <a:pt x="11960171" y="608259"/>
                  <a:pt x="11855269" y="640080"/>
                </a:cubicBezTo>
                <a:cubicBezTo>
                  <a:pt x="11750367" y="671901"/>
                  <a:pt x="11493909" y="602893"/>
                  <a:pt x="11274697" y="640080"/>
                </a:cubicBezTo>
                <a:cubicBezTo>
                  <a:pt x="11055485" y="677267"/>
                  <a:pt x="10987341" y="609850"/>
                  <a:pt x="10816046" y="640080"/>
                </a:cubicBezTo>
                <a:cubicBezTo>
                  <a:pt x="10644751" y="670310"/>
                  <a:pt x="10201498" y="554531"/>
                  <a:pt x="9991634" y="640080"/>
                </a:cubicBezTo>
                <a:cubicBezTo>
                  <a:pt x="9781770" y="725629"/>
                  <a:pt x="9622710" y="591607"/>
                  <a:pt x="9411063" y="640080"/>
                </a:cubicBezTo>
                <a:cubicBezTo>
                  <a:pt x="9199416" y="688553"/>
                  <a:pt x="9232663" y="610716"/>
                  <a:pt x="9074331" y="640080"/>
                </a:cubicBezTo>
                <a:cubicBezTo>
                  <a:pt x="8915999" y="669444"/>
                  <a:pt x="8830035" y="588707"/>
                  <a:pt x="8615680" y="640080"/>
                </a:cubicBezTo>
                <a:cubicBezTo>
                  <a:pt x="8401325" y="691453"/>
                  <a:pt x="8507048" y="624198"/>
                  <a:pt x="8400869" y="640080"/>
                </a:cubicBezTo>
                <a:cubicBezTo>
                  <a:pt x="8294690" y="655962"/>
                  <a:pt x="7947129" y="578563"/>
                  <a:pt x="7576457" y="640080"/>
                </a:cubicBezTo>
                <a:cubicBezTo>
                  <a:pt x="7205785" y="701597"/>
                  <a:pt x="7155560" y="597096"/>
                  <a:pt x="6995886" y="640080"/>
                </a:cubicBezTo>
                <a:cubicBezTo>
                  <a:pt x="6836212" y="683064"/>
                  <a:pt x="6767453" y="614195"/>
                  <a:pt x="6659154" y="640080"/>
                </a:cubicBezTo>
                <a:cubicBezTo>
                  <a:pt x="6550855" y="665965"/>
                  <a:pt x="6301258" y="561628"/>
                  <a:pt x="5956663" y="640080"/>
                </a:cubicBezTo>
                <a:cubicBezTo>
                  <a:pt x="5612068" y="718532"/>
                  <a:pt x="5524054" y="635998"/>
                  <a:pt x="5254171" y="640080"/>
                </a:cubicBezTo>
                <a:cubicBezTo>
                  <a:pt x="4984288" y="644162"/>
                  <a:pt x="4775967" y="634271"/>
                  <a:pt x="4551680" y="640080"/>
                </a:cubicBezTo>
                <a:cubicBezTo>
                  <a:pt x="4327393" y="645889"/>
                  <a:pt x="4136048" y="589697"/>
                  <a:pt x="3971109" y="640080"/>
                </a:cubicBezTo>
                <a:cubicBezTo>
                  <a:pt x="3806170" y="690463"/>
                  <a:pt x="3385926" y="636010"/>
                  <a:pt x="3146697" y="640080"/>
                </a:cubicBezTo>
                <a:cubicBezTo>
                  <a:pt x="2907468" y="644150"/>
                  <a:pt x="2647065" y="591519"/>
                  <a:pt x="2444206" y="640080"/>
                </a:cubicBezTo>
                <a:cubicBezTo>
                  <a:pt x="2241347" y="688641"/>
                  <a:pt x="1936335" y="624805"/>
                  <a:pt x="1741714" y="640080"/>
                </a:cubicBezTo>
                <a:cubicBezTo>
                  <a:pt x="1547093" y="655355"/>
                  <a:pt x="1489156" y="626422"/>
                  <a:pt x="1404983" y="640080"/>
                </a:cubicBezTo>
                <a:cubicBezTo>
                  <a:pt x="1320810" y="653738"/>
                  <a:pt x="956226" y="616969"/>
                  <a:pt x="824411" y="640080"/>
                </a:cubicBezTo>
                <a:cubicBezTo>
                  <a:pt x="692596" y="663191"/>
                  <a:pt x="694401" y="634504"/>
                  <a:pt x="609600" y="640080"/>
                </a:cubicBezTo>
                <a:cubicBezTo>
                  <a:pt x="524799" y="645656"/>
                  <a:pt x="163617" y="601996"/>
                  <a:pt x="0" y="640080"/>
                </a:cubicBezTo>
                <a:cubicBezTo>
                  <a:pt x="-18590" y="509218"/>
                  <a:pt x="32854" y="423046"/>
                  <a:pt x="0" y="326441"/>
                </a:cubicBezTo>
                <a:cubicBezTo>
                  <a:pt x="-32854" y="229836"/>
                  <a:pt x="10003" y="106274"/>
                  <a:pt x="0" y="0"/>
                </a:cubicBezTo>
                <a:close/>
              </a:path>
              <a:path w="12192000" h="640080" stroke="0" extrusionOk="0">
                <a:moveTo>
                  <a:pt x="0" y="0"/>
                </a:moveTo>
                <a:cubicBezTo>
                  <a:pt x="136594" y="-53518"/>
                  <a:pt x="390646" y="59600"/>
                  <a:pt x="580571" y="0"/>
                </a:cubicBezTo>
                <a:cubicBezTo>
                  <a:pt x="770496" y="-59600"/>
                  <a:pt x="1030981" y="5905"/>
                  <a:pt x="1161143" y="0"/>
                </a:cubicBezTo>
                <a:cubicBezTo>
                  <a:pt x="1291305" y="-5905"/>
                  <a:pt x="1461599" y="46442"/>
                  <a:pt x="1619794" y="0"/>
                </a:cubicBezTo>
                <a:cubicBezTo>
                  <a:pt x="1777989" y="-46442"/>
                  <a:pt x="2034209" y="1969"/>
                  <a:pt x="2322286" y="0"/>
                </a:cubicBezTo>
                <a:cubicBezTo>
                  <a:pt x="2610363" y="-1969"/>
                  <a:pt x="2837715" y="83854"/>
                  <a:pt x="3146697" y="0"/>
                </a:cubicBezTo>
                <a:cubicBezTo>
                  <a:pt x="3455679" y="-83854"/>
                  <a:pt x="3285740" y="4473"/>
                  <a:pt x="3361509" y="0"/>
                </a:cubicBezTo>
                <a:cubicBezTo>
                  <a:pt x="3437278" y="-4473"/>
                  <a:pt x="3484204" y="7651"/>
                  <a:pt x="3576320" y="0"/>
                </a:cubicBezTo>
                <a:cubicBezTo>
                  <a:pt x="3668436" y="-7651"/>
                  <a:pt x="3688454" y="2808"/>
                  <a:pt x="3791131" y="0"/>
                </a:cubicBezTo>
                <a:cubicBezTo>
                  <a:pt x="3893808" y="-2808"/>
                  <a:pt x="3931520" y="4296"/>
                  <a:pt x="4005943" y="0"/>
                </a:cubicBezTo>
                <a:cubicBezTo>
                  <a:pt x="4080366" y="-4296"/>
                  <a:pt x="4202996" y="23704"/>
                  <a:pt x="4342674" y="0"/>
                </a:cubicBezTo>
                <a:cubicBezTo>
                  <a:pt x="4482352" y="-23704"/>
                  <a:pt x="4608755" y="24484"/>
                  <a:pt x="4679406" y="0"/>
                </a:cubicBezTo>
                <a:cubicBezTo>
                  <a:pt x="4750057" y="-24484"/>
                  <a:pt x="4992340" y="40734"/>
                  <a:pt x="5259977" y="0"/>
                </a:cubicBezTo>
                <a:cubicBezTo>
                  <a:pt x="5527614" y="-40734"/>
                  <a:pt x="5590049" y="49391"/>
                  <a:pt x="5718629" y="0"/>
                </a:cubicBezTo>
                <a:cubicBezTo>
                  <a:pt x="5847209" y="-49391"/>
                  <a:pt x="5892723" y="16411"/>
                  <a:pt x="6055360" y="0"/>
                </a:cubicBezTo>
                <a:cubicBezTo>
                  <a:pt x="6217997" y="-16411"/>
                  <a:pt x="6190398" y="10897"/>
                  <a:pt x="6270171" y="0"/>
                </a:cubicBezTo>
                <a:cubicBezTo>
                  <a:pt x="6349944" y="-10897"/>
                  <a:pt x="6391603" y="10666"/>
                  <a:pt x="6484983" y="0"/>
                </a:cubicBezTo>
                <a:cubicBezTo>
                  <a:pt x="6578363" y="-10666"/>
                  <a:pt x="6651576" y="22031"/>
                  <a:pt x="6699794" y="0"/>
                </a:cubicBezTo>
                <a:cubicBezTo>
                  <a:pt x="6748012" y="-22031"/>
                  <a:pt x="7229286" y="49032"/>
                  <a:pt x="7402286" y="0"/>
                </a:cubicBezTo>
                <a:cubicBezTo>
                  <a:pt x="7575286" y="-49032"/>
                  <a:pt x="7576985" y="29464"/>
                  <a:pt x="7739017" y="0"/>
                </a:cubicBezTo>
                <a:cubicBezTo>
                  <a:pt x="7901049" y="-29464"/>
                  <a:pt x="8000671" y="37552"/>
                  <a:pt x="8197669" y="0"/>
                </a:cubicBezTo>
                <a:cubicBezTo>
                  <a:pt x="8394667" y="-37552"/>
                  <a:pt x="8447575" y="53717"/>
                  <a:pt x="8656320" y="0"/>
                </a:cubicBezTo>
                <a:cubicBezTo>
                  <a:pt x="8865065" y="-53717"/>
                  <a:pt x="9259676" y="81099"/>
                  <a:pt x="9480731" y="0"/>
                </a:cubicBezTo>
                <a:cubicBezTo>
                  <a:pt x="9701786" y="-81099"/>
                  <a:pt x="9726278" y="31698"/>
                  <a:pt x="9817463" y="0"/>
                </a:cubicBezTo>
                <a:cubicBezTo>
                  <a:pt x="9908648" y="-31698"/>
                  <a:pt x="10166127" y="35965"/>
                  <a:pt x="10276114" y="0"/>
                </a:cubicBezTo>
                <a:cubicBezTo>
                  <a:pt x="10386101" y="-35965"/>
                  <a:pt x="10816900" y="6737"/>
                  <a:pt x="11100526" y="0"/>
                </a:cubicBezTo>
                <a:cubicBezTo>
                  <a:pt x="11384152" y="-6737"/>
                  <a:pt x="11285510" y="391"/>
                  <a:pt x="11437257" y="0"/>
                </a:cubicBezTo>
                <a:cubicBezTo>
                  <a:pt x="11589004" y="-391"/>
                  <a:pt x="12035737" y="57355"/>
                  <a:pt x="12192000" y="0"/>
                </a:cubicBezTo>
                <a:cubicBezTo>
                  <a:pt x="12197050" y="97249"/>
                  <a:pt x="12189875" y="190168"/>
                  <a:pt x="12192000" y="320040"/>
                </a:cubicBezTo>
                <a:cubicBezTo>
                  <a:pt x="12194125" y="449912"/>
                  <a:pt x="12161774" y="548716"/>
                  <a:pt x="12192000" y="640080"/>
                </a:cubicBezTo>
                <a:cubicBezTo>
                  <a:pt x="11941391" y="686684"/>
                  <a:pt x="11745527" y="570898"/>
                  <a:pt x="11611429" y="640080"/>
                </a:cubicBezTo>
                <a:cubicBezTo>
                  <a:pt x="11477331" y="709262"/>
                  <a:pt x="11487672" y="633663"/>
                  <a:pt x="11396617" y="640080"/>
                </a:cubicBezTo>
                <a:cubicBezTo>
                  <a:pt x="11305562" y="646497"/>
                  <a:pt x="11264005" y="618789"/>
                  <a:pt x="11181806" y="640080"/>
                </a:cubicBezTo>
                <a:cubicBezTo>
                  <a:pt x="11099607" y="661371"/>
                  <a:pt x="10943708" y="591167"/>
                  <a:pt x="10723154" y="640080"/>
                </a:cubicBezTo>
                <a:cubicBezTo>
                  <a:pt x="10502600" y="688993"/>
                  <a:pt x="10508638" y="617436"/>
                  <a:pt x="10386423" y="640080"/>
                </a:cubicBezTo>
                <a:cubicBezTo>
                  <a:pt x="10264208" y="662724"/>
                  <a:pt x="10142336" y="618024"/>
                  <a:pt x="10049691" y="640080"/>
                </a:cubicBezTo>
                <a:cubicBezTo>
                  <a:pt x="9957046" y="662136"/>
                  <a:pt x="9485604" y="631249"/>
                  <a:pt x="9225280" y="640080"/>
                </a:cubicBezTo>
                <a:cubicBezTo>
                  <a:pt x="8964956" y="648911"/>
                  <a:pt x="9060151" y="615470"/>
                  <a:pt x="9010469" y="640080"/>
                </a:cubicBezTo>
                <a:cubicBezTo>
                  <a:pt x="8960787" y="664690"/>
                  <a:pt x="8776320" y="604830"/>
                  <a:pt x="8551817" y="640080"/>
                </a:cubicBezTo>
                <a:cubicBezTo>
                  <a:pt x="8327314" y="675330"/>
                  <a:pt x="8092295" y="616743"/>
                  <a:pt x="7849326" y="640080"/>
                </a:cubicBezTo>
                <a:cubicBezTo>
                  <a:pt x="7606357" y="663417"/>
                  <a:pt x="7612860" y="611365"/>
                  <a:pt x="7390674" y="640080"/>
                </a:cubicBezTo>
                <a:cubicBezTo>
                  <a:pt x="7168488" y="668795"/>
                  <a:pt x="7093094" y="639158"/>
                  <a:pt x="6932023" y="640080"/>
                </a:cubicBezTo>
                <a:cubicBezTo>
                  <a:pt x="6770952" y="641002"/>
                  <a:pt x="6788491" y="638459"/>
                  <a:pt x="6717211" y="640080"/>
                </a:cubicBezTo>
                <a:cubicBezTo>
                  <a:pt x="6645931" y="641701"/>
                  <a:pt x="6210988" y="628079"/>
                  <a:pt x="5892800" y="640080"/>
                </a:cubicBezTo>
                <a:cubicBezTo>
                  <a:pt x="5574612" y="652081"/>
                  <a:pt x="5476226" y="588793"/>
                  <a:pt x="5312229" y="640080"/>
                </a:cubicBezTo>
                <a:cubicBezTo>
                  <a:pt x="5148232" y="691367"/>
                  <a:pt x="5033905" y="638168"/>
                  <a:pt x="4853577" y="640080"/>
                </a:cubicBezTo>
                <a:cubicBezTo>
                  <a:pt x="4673249" y="641992"/>
                  <a:pt x="4722094" y="635222"/>
                  <a:pt x="4638766" y="640080"/>
                </a:cubicBezTo>
                <a:cubicBezTo>
                  <a:pt x="4555438" y="644938"/>
                  <a:pt x="4263349" y="607620"/>
                  <a:pt x="3936274" y="640080"/>
                </a:cubicBezTo>
                <a:cubicBezTo>
                  <a:pt x="3609199" y="672540"/>
                  <a:pt x="3669496" y="613486"/>
                  <a:pt x="3599543" y="640080"/>
                </a:cubicBezTo>
                <a:cubicBezTo>
                  <a:pt x="3529590" y="666674"/>
                  <a:pt x="3350215" y="629255"/>
                  <a:pt x="3262811" y="640080"/>
                </a:cubicBezTo>
                <a:cubicBezTo>
                  <a:pt x="3175407" y="650905"/>
                  <a:pt x="2838498" y="584144"/>
                  <a:pt x="2438400" y="640080"/>
                </a:cubicBezTo>
                <a:cubicBezTo>
                  <a:pt x="2038302" y="696016"/>
                  <a:pt x="2318864" y="637437"/>
                  <a:pt x="2223589" y="640080"/>
                </a:cubicBezTo>
                <a:cubicBezTo>
                  <a:pt x="2128314" y="642723"/>
                  <a:pt x="1673201" y="594833"/>
                  <a:pt x="1399177" y="640080"/>
                </a:cubicBezTo>
                <a:cubicBezTo>
                  <a:pt x="1125153" y="685327"/>
                  <a:pt x="932666" y="616656"/>
                  <a:pt x="696686" y="640080"/>
                </a:cubicBezTo>
                <a:cubicBezTo>
                  <a:pt x="460706" y="663504"/>
                  <a:pt x="265348" y="617912"/>
                  <a:pt x="0" y="640080"/>
                </a:cubicBezTo>
                <a:cubicBezTo>
                  <a:pt x="-26958" y="506560"/>
                  <a:pt x="35737" y="393751"/>
                  <a:pt x="0" y="313639"/>
                </a:cubicBezTo>
                <a:cubicBezTo>
                  <a:pt x="-35737" y="233527"/>
                  <a:pt x="14015" y="70609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28575">
            <a:solidFill>
              <a:schemeClr val="tx1"/>
            </a:solidFill>
            <a:extLst>
              <a:ext uri="{C807C97D-BFC1-408E-A445-0C87EB9F89A2}">
                <ask:lineSketchStyleProps xmlns="" xmlns:ask="http://schemas.microsoft.com/office/drawing/2018/sketchyshapes" sd="406380650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en-US" altLang="en-US" sz="2800" b="1" dirty="0">
                <a:solidFill>
                  <a:schemeClr val="bg1"/>
                </a:solidFill>
                <a:latin typeface="Abadi" panose="020B0604020104020204" pitchFamily="34" charset="0"/>
                <a:ea typeface="+mj-ea"/>
                <a:cs typeface="+mj-cs"/>
              </a:rPr>
              <a:t>6. PROSEDIMENTU JESTAUN FINANSEIRU SUKU</a:t>
            </a:r>
            <a:endParaRPr lang="en-US" altLang="en-US" sz="2800" b="1" kern="1200" dirty="0">
              <a:solidFill>
                <a:schemeClr val="bg1"/>
              </a:solidFill>
              <a:latin typeface="Abadi" panose="020B0604020104020204" pitchFamily="34" charset="0"/>
              <a:ea typeface="+mj-ea"/>
              <a:cs typeface="+mj-cs"/>
            </a:endParaRPr>
          </a:p>
        </p:txBody>
      </p:sp>
      <p:sp>
        <p:nvSpPr>
          <p:cNvPr id="2" name="Scroll: Vertical 1">
            <a:extLst>
              <a:ext uri="{FF2B5EF4-FFF2-40B4-BE49-F238E27FC236}">
                <a16:creationId xmlns="" xmlns:a16="http://schemas.microsoft.com/office/drawing/2014/main" id="{60ADA9F3-02CF-02FB-956D-9159EA6F8D39}"/>
              </a:ext>
            </a:extLst>
          </p:cNvPr>
          <p:cNvSpPr/>
          <p:nvPr/>
        </p:nvSpPr>
        <p:spPr>
          <a:xfrm>
            <a:off x="3444240" y="952501"/>
            <a:ext cx="5303520" cy="5648324"/>
          </a:xfrm>
          <a:prstGeom prst="verticalScroll">
            <a:avLst/>
          </a:prstGeom>
          <a:solidFill>
            <a:schemeClr val="bg1">
              <a:lumMod val="85000"/>
              <a:lumOff val="1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badi" panose="020B06040201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TUIR DEKRETU LEI N</a:t>
            </a:r>
            <a:r>
              <a:rPr lang="en-US" baseline="30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badi" panose="020B06040201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badi" panose="020B06040201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04/2025 22 JANEIRU, SUKU HOTU-HOTU SEI HETAN SUBSIDIU BA PROGRAMA PNDS HUSI MONTANTE $40,000 TO $70,000 TUIR DISTANSIA &amp; NUMERU POPULASAUN IHA SUKU.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9843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717BFC3-2DC9-E3D6-0D17-A86FA5F58F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6497" y="121722"/>
            <a:ext cx="6859007" cy="566535"/>
          </a:xfrm>
        </p:spPr>
        <p:txBody>
          <a:bodyPr>
            <a:noAutofit/>
          </a:bodyPr>
          <a:lstStyle/>
          <a:p>
            <a:r>
              <a:rPr lang="en-US" sz="2400" b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Kalkulasaun</a:t>
            </a:r>
            <a:r>
              <a:rPr lang="en-US" sz="24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Subsídiu</a:t>
            </a:r>
            <a:r>
              <a:rPr lang="en-US" sz="24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ba</a:t>
            </a:r>
            <a:r>
              <a:rPr lang="en-US" sz="24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kada</a:t>
            </a:r>
            <a:r>
              <a:rPr lang="en-US" sz="24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Suku  </a:t>
            </a:r>
            <a:r>
              <a:rPr lang="en-US" sz="12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(DM 66/2024, </a:t>
            </a:r>
            <a:r>
              <a:rPr lang="en-US" sz="1200" b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anexu</a:t>
            </a:r>
            <a:r>
              <a:rPr lang="en-US" sz="12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2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III)</a:t>
            </a:r>
            <a:endParaRPr lang="en-US" sz="2400" dirty="0">
              <a:solidFill>
                <a:schemeClr val="bg1"/>
              </a:solidFill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="" xmlns:a16="http://schemas.microsoft.com/office/drawing/2014/main" id="{33EE578B-6492-FB28-AD83-AD2457A00A6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94109098"/>
              </p:ext>
            </p:extLst>
          </p:nvPr>
        </p:nvGraphicFramePr>
        <p:xfrm>
          <a:off x="658762" y="688257"/>
          <a:ext cx="10982631" cy="5651091"/>
        </p:xfrm>
        <a:graphic>
          <a:graphicData uri="http://schemas.openxmlformats.org/drawingml/2006/table">
            <a:tbl>
              <a:tblPr firstRow="1" firstCol="1" bandRow="1">
                <a:tableStyleId>{74C1A8A3-306A-4EB7-A6B1-4F7E0EB9C5D6}</a:tableStyleId>
              </a:tblPr>
              <a:tblGrid>
                <a:gridCol w="3806781">
                  <a:extLst>
                    <a:ext uri="{9D8B030D-6E8A-4147-A177-3AD203B41FA5}">
                      <a16:colId xmlns="" xmlns:a16="http://schemas.microsoft.com/office/drawing/2014/main" val="647777800"/>
                    </a:ext>
                  </a:extLst>
                </a:gridCol>
                <a:gridCol w="1568948">
                  <a:extLst>
                    <a:ext uri="{9D8B030D-6E8A-4147-A177-3AD203B41FA5}">
                      <a16:colId xmlns="" xmlns:a16="http://schemas.microsoft.com/office/drawing/2014/main" val="3433201096"/>
                    </a:ext>
                  </a:extLst>
                </a:gridCol>
                <a:gridCol w="1678664">
                  <a:extLst>
                    <a:ext uri="{9D8B030D-6E8A-4147-A177-3AD203B41FA5}">
                      <a16:colId xmlns="" xmlns:a16="http://schemas.microsoft.com/office/drawing/2014/main" val="3738122208"/>
                    </a:ext>
                  </a:extLst>
                </a:gridCol>
                <a:gridCol w="1925688">
                  <a:extLst>
                    <a:ext uri="{9D8B030D-6E8A-4147-A177-3AD203B41FA5}">
                      <a16:colId xmlns="" xmlns:a16="http://schemas.microsoft.com/office/drawing/2014/main" val="2178319500"/>
                    </a:ext>
                  </a:extLst>
                </a:gridCol>
                <a:gridCol w="2002550">
                  <a:extLst>
                    <a:ext uri="{9D8B030D-6E8A-4147-A177-3AD203B41FA5}">
                      <a16:colId xmlns="" xmlns:a16="http://schemas.microsoft.com/office/drawing/2014/main" val="1652615725"/>
                    </a:ext>
                  </a:extLst>
                </a:gridCol>
              </a:tblGrid>
              <a:tr h="309612">
                <a:tc rowSpan="3">
                  <a:txBody>
                    <a:bodyPr/>
                    <a:lstStyle/>
                    <a:p>
                      <a:pPr marL="0" marR="0" algn="ctr" font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dirty="0" err="1">
                          <a:solidFill>
                            <a:schemeClr val="bg1"/>
                          </a:solidFill>
                        </a:rPr>
                        <a:t>Populasaun</a:t>
                      </a: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chemeClr val="bg1"/>
                          </a:solidFill>
                        </a:rPr>
                        <a:t>Suku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Abadi" panose="020B0604020104020204" pitchFamily="34" charset="0"/>
                      </a:endParaRPr>
                    </a:p>
                  </a:txBody>
                  <a:tcPr marL="88878" marR="88878" marT="44439" marB="4443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0" marR="0" algn="ctr" font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400" b="1" dirty="0" err="1">
                          <a:solidFill>
                            <a:schemeClr val="bg1"/>
                          </a:solidFill>
                        </a:rPr>
                        <a:t>Distánsia</a:t>
                      </a:r>
                      <a:r>
                        <a:rPr lang="en-AU" sz="1400" b="1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AU" sz="1400" b="1" dirty="0" err="1">
                          <a:solidFill>
                            <a:schemeClr val="bg1"/>
                          </a:solidFill>
                        </a:rPr>
                        <a:t>husi</a:t>
                      </a:r>
                      <a:r>
                        <a:rPr lang="en-AU" sz="1400" b="1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AU" sz="1400" b="1" dirty="0" err="1">
                          <a:solidFill>
                            <a:schemeClr val="bg1"/>
                          </a:solidFill>
                        </a:rPr>
                        <a:t>Suku</a:t>
                      </a:r>
                      <a:r>
                        <a:rPr lang="en-AU" sz="1400" b="1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AU" sz="1400" b="1" dirty="0" err="1">
                          <a:solidFill>
                            <a:schemeClr val="bg1"/>
                          </a:solidFill>
                        </a:rPr>
                        <a:t>ba</a:t>
                      </a:r>
                      <a:r>
                        <a:rPr lang="en-AU" sz="1400" b="1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AU" sz="1400" b="1" dirty="0" err="1">
                          <a:solidFill>
                            <a:schemeClr val="bg1"/>
                          </a:solidFill>
                        </a:rPr>
                        <a:t>Kapitál</a:t>
                      </a:r>
                      <a:r>
                        <a:rPr lang="en-AU" sz="1400" b="1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AU" sz="1400" b="1" dirty="0" err="1">
                          <a:solidFill>
                            <a:schemeClr val="bg1"/>
                          </a:solidFill>
                        </a:rPr>
                        <a:t>Munisípiu</a:t>
                      </a:r>
                      <a:endParaRPr lang="en-AU" sz="1400" b="1" dirty="0">
                        <a:solidFill>
                          <a:schemeClr val="bg1"/>
                        </a:solidFill>
                        <a:latin typeface="Abadi" panose="020B0604020104020204" pitchFamily="34" charset="0"/>
                      </a:endParaRPr>
                    </a:p>
                  </a:txBody>
                  <a:tcPr marL="88878" marR="88878" marT="44439" marB="4443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40526907"/>
                  </a:ext>
                </a:extLst>
              </a:tr>
              <a:tr h="45837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La Remota</a:t>
                      </a:r>
                      <a:endParaRPr 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Abadi" panose="020B0604020104020204" pitchFamily="34" charset="0"/>
                      </a:endParaRPr>
                    </a:p>
                  </a:txBody>
                  <a:tcPr marL="9258" marR="9258" marT="9258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b="1" u="none" strike="noStrike" err="1">
                          <a:solidFill>
                            <a:schemeClr val="bg1"/>
                          </a:solidFill>
                          <a:effectLst/>
                        </a:rPr>
                        <a:t>Remota</a:t>
                      </a:r>
                      <a:endParaRPr lang="en-US" sz="1200" b="0" i="0" u="none" strike="noStrike">
                        <a:solidFill>
                          <a:schemeClr val="bg1"/>
                        </a:solidFill>
                        <a:effectLst/>
                        <a:latin typeface="Abadi" panose="020B0604020104020204" pitchFamily="34" charset="0"/>
                      </a:endParaRPr>
                    </a:p>
                  </a:txBody>
                  <a:tcPr marL="9258" marR="9258" marT="9258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b="1" u="none" strike="noStrike" err="1">
                          <a:solidFill>
                            <a:schemeClr val="bg1"/>
                          </a:solidFill>
                          <a:effectLst/>
                        </a:rPr>
                        <a:t>Remota</a:t>
                      </a:r>
                      <a:r>
                        <a:rPr lang="en-US" sz="1200" b="1" u="none" strike="noStrike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200" b="1" u="none" strike="noStrike" err="1">
                          <a:solidFill>
                            <a:schemeClr val="bg1"/>
                          </a:solidFill>
                          <a:effectLst/>
                        </a:rPr>
                        <a:t>Tebes</a:t>
                      </a:r>
                      <a:endParaRPr lang="en-US" sz="1200" b="0" i="0" u="none" strike="noStrike">
                        <a:solidFill>
                          <a:schemeClr val="bg1"/>
                        </a:solidFill>
                        <a:effectLst/>
                        <a:latin typeface="Abadi" panose="020B0604020104020204" pitchFamily="34" charset="0"/>
                      </a:endParaRPr>
                    </a:p>
                  </a:txBody>
                  <a:tcPr marL="9258" marR="9258" marT="9258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b="1" u="none" strike="noStrike">
                          <a:solidFill>
                            <a:schemeClr val="bg1"/>
                          </a:solidFill>
                          <a:effectLst/>
                        </a:rPr>
                        <a:t>Extremamente Remota</a:t>
                      </a:r>
                      <a:endParaRPr lang="en-US" sz="1200" b="0" i="0" u="none" strike="noStrike">
                        <a:solidFill>
                          <a:schemeClr val="bg1"/>
                        </a:solidFill>
                        <a:effectLst/>
                        <a:latin typeface="Abadi" panose="020B0604020104020204" pitchFamily="34" charset="0"/>
                      </a:endParaRPr>
                    </a:p>
                  </a:txBody>
                  <a:tcPr marL="9258" marR="9258" marT="9258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84573679"/>
                  </a:ext>
                </a:extLst>
              </a:tr>
              <a:tr h="23205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&lt;10 km</a:t>
                      </a:r>
                      <a:endParaRPr 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Abadi" panose="020B0604020104020204" pitchFamily="34" charset="0"/>
                      </a:endParaRPr>
                    </a:p>
                  </a:txBody>
                  <a:tcPr marL="9258" marR="9258" marT="9258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b="1" u="none" strike="noStrike">
                          <a:solidFill>
                            <a:schemeClr val="bg1"/>
                          </a:solidFill>
                          <a:effectLst/>
                        </a:rPr>
                        <a:t>10 – 30 km</a:t>
                      </a:r>
                      <a:endParaRPr lang="en-US" sz="1200" b="0" i="0" u="none" strike="noStrike">
                        <a:solidFill>
                          <a:schemeClr val="bg1"/>
                        </a:solidFill>
                        <a:effectLst/>
                        <a:latin typeface="Abadi" panose="020B0604020104020204" pitchFamily="34" charset="0"/>
                      </a:endParaRPr>
                    </a:p>
                  </a:txBody>
                  <a:tcPr marL="9258" marR="9258" marT="9258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b="1" u="none" strike="noStrike">
                          <a:solidFill>
                            <a:schemeClr val="bg1"/>
                          </a:solidFill>
                          <a:effectLst/>
                        </a:rPr>
                        <a:t>30 – 55 km</a:t>
                      </a:r>
                      <a:endParaRPr lang="en-US" sz="1200" b="0" i="0" u="none" strike="noStrike">
                        <a:solidFill>
                          <a:schemeClr val="bg1"/>
                        </a:solidFill>
                        <a:effectLst/>
                        <a:latin typeface="Abadi" panose="020B0604020104020204" pitchFamily="34" charset="0"/>
                      </a:endParaRPr>
                    </a:p>
                  </a:txBody>
                  <a:tcPr marL="9258" marR="9258" marT="9258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b="1" u="none" strike="noStrike">
                          <a:solidFill>
                            <a:schemeClr val="bg1"/>
                          </a:solidFill>
                          <a:effectLst/>
                        </a:rPr>
                        <a:t>&gt;55 km</a:t>
                      </a:r>
                      <a:endParaRPr lang="en-US" sz="1200" b="0" i="0" u="none" strike="noStrike">
                        <a:solidFill>
                          <a:schemeClr val="bg1"/>
                        </a:solidFill>
                        <a:effectLst/>
                        <a:latin typeface="Abadi" panose="020B0604020104020204" pitchFamily="34" charset="0"/>
                      </a:endParaRPr>
                    </a:p>
                  </a:txBody>
                  <a:tcPr marL="9258" marR="9258" marT="9258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18519885"/>
                  </a:ext>
                </a:extLst>
              </a:tr>
              <a:tr h="458379">
                <a:tc>
                  <a:txBody>
                    <a:bodyPr/>
                    <a:lstStyle/>
                    <a:p>
                      <a:pPr marL="109728" marR="630936" algn="l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Menus </a:t>
                      </a:r>
                      <a:r>
                        <a:rPr lang="en-US" sz="1200" b="1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husi</a:t>
                      </a:r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 2,000</a:t>
                      </a:r>
                    </a:p>
                    <a:p>
                      <a:pPr marL="109728" marR="630936" algn="l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Totál</a:t>
                      </a:r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200" b="1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Subsídiu</a:t>
                      </a:r>
                      <a:endParaRPr 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Abadi" panose="020B0604020104020204" pitchFamily="34" charset="0"/>
                      </a:endParaRPr>
                    </a:p>
                  </a:txBody>
                  <a:tcPr marL="9258" marR="9258" marT="92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$40,000</a:t>
                      </a:r>
                      <a:endParaRPr 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Abadi" panose="020B0604020104020204" pitchFamily="34" charset="0"/>
                      </a:endParaRPr>
                    </a:p>
                  </a:txBody>
                  <a:tcPr marL="9258" marR="9258" marT="92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$45,000</a:t>
                      </a:r>
                      <a:endParaRPr 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Abadi" panose="020B0604020104020204" pitchFamily="34" charset="0"/>
                      </a:endParaRPr>
                    </a:p>
                  </a:txBody>
                  <a:tcPr marL="9258" marR="9258" marT="92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b="1" u="none" strike="noStrike">
                          <a:solidFill>
                            <a:schemeClr val="bg1"/>
                          </a:solidFill>
                          <a:effectLst/>
                        </a:rPr>
                        <a:t>$50,000</a:t>
                      </a:r>
                      <a:endParaRPr lang="en-US" sz="1200" b="0" i="0" u="none" strike="noStrike">
                        <a:solidFill>
                          <a:schemeClr val="bg1"/>
                        </a:solidFill>
                        <a:effectLst/>
                        <a:latin typeface="Abadi" panose="020B0604020104020204" pitchFamily="34" charset="0"/>
                      </a:endParaRPr>
                    </a:p>
                  </a:txBody>
                  <a:tcPr marL="9258" marR="9258" marT="92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b="1" u="none" strike="noStrike">
                          <a:solidFill>
                            <a:schemeClr val="bg1"/>
                          </a:solidFill>
                          <a:effectLst/>
                        </a:rPr>
                        <a:t>$55,000</a:t>
                      </a:r>
                      <a:endParaRPr lang="en-US" sz="1200" b="0" i="0" u="none" strike="noStrike">
                        <a:solidFill>
                          <a:schemeClr val="bg1"/>
                        </a:solidFill>
                        <a:effectLst/>
                        <a:latin typeface="Abadi" panose="020B0604020104020204" pitchFamily="34" charset="0"/>
                      </a:endParaRPr>
                    </a:p>
                  </a:txBody>
                  <a:tcPr marL="9258" marR="9258" marT="92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821578187"/>
                  </a:ext>
                </a:extLst>
              </a:tr>
              <a:tr h="232054">
                <a:tc>
                  <a:txBody>
                    <a:bodyPr/>
                    <a:lstStyle/>
                    <a:p>
                      <a:pPr marL="109728" marR="0" algn="l" font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200" b="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Operasionál</a:t>
                      </a:r>
                      <a:r>
                        <a:rPr lang="en-AU" sz="12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AU" sz="1200" b="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Másimu</a:t>
                      </a:r>
                      <a:endParaRPr lang="en-AU" sz="1200" b="0" i="0" u="none" strike="noStrike" dirty="0">
                        <a:solidFill>
                          <a:schemeClr val="bg1"/>
                        </a:solidFill>
                        <a:effectLst/>
                        <a:latin typeface="Abadi" panose="020B0604020104020204" pitchFamily="34" charset="0"/>
                      </a:endParaRPr>
                    </a:p>
                  </a:txBody>
                  <a:tcPr marL="9258" marR="9258" marT="92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b="0" u="none" strike="noStrike">
                          <a:solidFill>
                            <a:schemeClr val="bg1"/>
                          </a:solidFill>
                          <a:effectLst/>
                        </a:rPr>
                        <a:t>$ 5,000</a:t>
                      </a:r>
                      <a:endParaRPr lang="en-US" sz="1200" b="0" i="0" u="none" strike="noStrike">
                        <a:solidFill>
                          <a:schemeClr val="bg1"/>
                        </a:solidFill>
                        <a:effectLst/>
                        <a:latin typeface="Abadi" panose="020B0604020104020204" pitchFamily="34" charset="0"/>
                      </a:endParaRPr>
                    </a:p>
                  </a:txBody>
                  <a:tcPr marL="9258" marR="9258" marT="92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$ 5,500</a:t>
                      </a:r>
                      <a:endParaRPr 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Abadi" panose="020B0604020104020204" pitchFamily="34" charset="0"/>
                      </a:endParaRPr>
                    </a:p>
                  </a:txBody>
                  <a:tcPr marL="9258" marR="9258" marT="92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b="0" u="none" strike="noStrike">
                          <a:solidFill>
                            <a:schemeClr val="bg1"/>
                          </a:solidFill>
                          <a:effectLst/>
                        </a:rPr>
                        <a:t>$ 6,000</a:t>
                      </a:r>
                      <a:endParaRPr lang="en-US" sz="1200" b="0" i="0" u="none" strike="noStrike">
                        <a:solidFill>
                          <a:schemeClr val="bg1"/>
                        </a:solidFill>
                        <a:effectLst/>
                        <a:latin typeface="Abadi" panose="020B0604020104020204" pitchFamily="34" charset="0"/>
                      </a:endParaRPr>
                    </a:p>
                  </a:txBody>
                  <a:tcPr marL="9258" marR="9258" marT="92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b="0" u="none" strike="noStrike">
                          <a:solidFill>
                            <a:schemeClr val="bg1"/>
                          </a:solidFill>
                          <a:effectLst/>
                        </a:rPr>
                        <a:t>$ 6,500</a:t>
                      </a:r>
                      <a:endParaRPr lang="en-US" sz="1200" b="0" i="0" u="none" strike="noStrike">
                        <a:solidFill>
                          <a:schemeClr val="bg1"/>
                        </a:solidFill>
                        <a:effectLst/>
                        <a:latin typeface="Abadi" panose="020B0604020104020204" pitchFamily="34" charset="0"/>
                      </a:endParaRPr>
                    </a:p>
                  </a:txBody>
                  <a:tcPr marL="9258" marR="9258" marT="92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88742134"/>
                  </a:ext>
                </a:extLst>
              </a:tr>
              <a:tr h="232054">
                <a:tc>
                  <a:txBody>
                    <a:bodyPr/>
                    <a:lstStyle/>
                    <a:p>
                      <a:pPr marL="109728" marR="0" algn="l" font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b="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Infraestrutura</a:t>
                      </a:r>
                      <a:r>
                        <a:rPr lang="en-US" sz="12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200" b="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Másimu</a:t>
                      </a:r>
                      <a:endParaRPr 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Abadi" panose="020B0604020104020204" pitchFamily="34" charset="0"/>
                      </a:endParaRPr>
                    </a:p>
                  </a:txBody>
                  <a:tcPr marL="9258" marR="9258" marT="92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b="0" u="none" strike="noStrike">
                          <a:solidFill>
                            <a:schemeClr val="bg1"/>
                          </a:solidFill>
                          <a:effectLst/>
                        </a:rPr>
                        <a:t>$35,000</a:t>
                      </a:r>
                      <a:endParaRPr lang="en-US" sz="1200" b="0" i="0" u="none" strike="noStrike">
                        <a:solidFill>
                          <a:schemeClr val="bg1"/>
                        </a:solidFill>
                        <a:effectLst/>
                        <a:latin typeface="Abadi" panose="020B0604020104020204" pitchFamily="34" charset="0"/>
                      </a:endParaRPr>
                    </a:p>
                  </a:txBody>
                  <a:tcPr marL="9258" marR="9258" marT="92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b="0" u="none" strike="noStrike">
                          <a:solidFill>
                            <a:schemeClr val="bg1"/>
                          </a:solidFill>
                          <a:effectLst/>
                        </a:rPr>
                        <a:t>$39,500</a:t>
                      </a:r>
                      <a:endParaRPr lang="en-US" sz="1200" b="0" i="0" u="none" strike="noStrike">
                        <a:solidFill>
                          <a:schemeClr val="bg1"/>
                        </a:solidFill>
                        <a:effectLst/>
                        <a:latin typeface="Abadi" panose="020B0604020104020204" pitchFamily="34" charset="0"/>
                      </a:endParaRPr>
                    </a:p>
                  </a:txBody>
                  <a:tcPr marL="9258" marR="9258" marT="92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$44,000</a:t>
                      </a:r>
                      <a:endParaRPr 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Abadi" panose="020B0604020104020204" pitchFamily="34" charset="0"/>
                      </a:endParaRPr>
                    </a:p>
                  </a:txBody>
                  <a:tcPr marL="9258" marR="9258" marT="92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b="0" u="none" strike="noStrike">
                          <a:solidFill>
                            <a:schemeClr val="bg1"/>
                          </a:solidFill>
                          <a:effectLst/>
                        </a:rPr>
                        <a:t>$48,500</a:t>
                      </a:r>
                      <a:endParaRPr lang="en-US" sz="1200" b="0" i="0" u="none" strike="noStrike">
                        <a:solidFill>
                          <a:schemeClr val="bg1"/>
                        </a:solidFill>
                        <a:effectLst/>
                        <a:latin typeface="Abadi" panose="020B0604020104020204" pitchFamily="34" charset="0"/>
                      </a:endParaRPr>
                    </a:p>
                  </a:txBody>
                  <a:tcPr marL="9258" marR="9258" marT="92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86955210"/>
                  </a:ext>
                </a:extLst>
              </a:tr>
              <a:tr h="458379">
                <a:tc>
                  <a:txBody>
                    <a:bodyPr/>
                    <a:lstStyle/>
                    <a:p>
                      <a:pPr marL="109728" marR="0" algn="l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2,000 </a:t>
                      </a:r>
                      <a:r>
                        <a:rPr lang="en-US" sz="1200" b="1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to’o</a:t>
                      </a:r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 4,500</a:t>
                      </a:r>
                      <a:endParaRPr lang="en-US" sz="1200" b="0" u="none" strike="noStrike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marL="109728" marR="0" algn="l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Totál</a:t>
                      </a:r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200" b="1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Subsídiu</a:t>
                      </a:r>
                      <a:endParaRPr 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Abadi" panose="020B0604020104020204" pitchFamily="34" charset="0"/>
                      </a:endParaRPr>
                    </a:p>
                  </a:txBody>
                  <a:tcPr marL="9258" marR="9258" marT="92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b="1" u="none" strike="noStrike">
                          <a:solidFill>
                            <a:schemeClr val="bg1"/>
                          </a:solidFill>
                          <a:effectLst/>
                        </a:rPr>
                        <a:t>$45,000</a:t>
                      </a:r>
                      <a:endParaRPr lang="en-US" sz="1200" b="0" i="0" u="none" strike="noStrike">
                        <a:solidFill>
                          <a:schemeClr val="bg1"/>
                        </a:solidFill>
                        <a:effectLst/>
                        <a:latin typeface="Abadi" panose="020B0604020104020204" pitchFamily="34" charset="0"/>
                      </a:endParaRPr>
                    </a:p>
                  </a:txBody>
                  <a:tcPr marL="9258" marR="9258" marT="92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$50,000</a:t>
                      </a:r>
                      <a:endParaRPr 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Abadi" panose="020B0604020104020204" pitchFamily="34" charset="0"/>
                      </a:endParaRPr>
                    </a:p>
                  </a:txBody>
                  <a:tcPr marL="9258" marR="9258" marT="92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$55,000</a:t>
                      </a:r>
                      <a:endParaRPr 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Abadi" panose="020B0604020104020204" pitchFamily="34" charset="0"/>
                      </a:endParaRPr>
                    </a:p>
                  </a:txBody>
                  <a:tcPr marL="9258" marR="9258" marT="92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b="1" u="none" strike="noStrike">
                          <a:solidFill>
                            <a:schemeClr val="bg1"/>
                          </a:solidFill>
                          <a:effectLst/>
                        </a:rPr>
                        <a:t>$60,000</a:t>
                      </a:r>
                      <a:endParaRPr lang="en-US" sz="1200" b="0" i="0" u="none" strike="noStrike">
                        <a:solidFill>
                          <a:schemeClr val="bg1"/>
                        </a:solidFill>
                        <a:effectLst/>
                        <a:latin typeface="Abadi" panose="020B0604020104020204" pitchFamily="34" charset="0"/>
                      </a:endParaRPr>
                    </a:p>
                  </a:txBody>
                  <a:tcPr marL="9258" marR="9258" marT="92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33695764"/>
                  </a:ext>
                </a:extLst>
              </a:tr>
              <a:tr h="232054">
                <a:tc>
                  <a:txBody>
                    <a:bodyPr/>
                    <a:lstStyle/>
                    <a:p>
                      <a:pPr marL="109728" marR="0" algn="l" font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200" b="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Operasionál</a:t>
                      </a:r>
                      <a:r>
                        <a:rPr lang="en-AU" sz="12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AU" sz="1200" b="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Másimu</a:t>
                      </a:r>
                      <a:endParaRPr lang="en-AU" sz="1200" b="0" i="0" u="none" strike="noStrike" dirty="0">
                        <a:solidFill>
                          <a:schemeClr val="bg1"/>
                        </a:solidFill>
                        <a:effectLst/>
                        <a:latin typeface="Abadi" panose="020B0604020104020204" pitchFamily="34" charset="0"/>
                      </a:endParaRPr>
                    </a:p>
                  </a:txBody>
                  <a:tcPr marL="9258" marR="9258" marT="92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$ 5,250</a:t>
                      </a:r>
                      <a:endParaRPr 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Abadi" panose="020B0604020104020204" pitchFamily="34" charset="0"/>
                      </a:endParaRPr>
                    </a:p>
                  </a:txBody>
                  <a:tcPr marL="9258" marR="9258" marT="92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$ 5,750</a:t>
                      </a:r>
                      <a:endParaRPr 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Abadi" panose="020B0604020104020204" pitchFamily="34" charset="0"/>
                      </a:endParaRPr>
                    </a:p>
                  </a:txBody>
                  <a:tcPr marL="9258" marR="9258" marT="92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b="0" u="none" strike="noStrike">
                          <a:solidFill>
                            <a:schemeClr val="bg1"/>
                          </a:solidFill>
                          <a:effectLst/>
                        </a:rPr>
                        <a:t>$ 6,250</a:t>
                      </a:r>
                      <a:endParaRPr lang="en-US" sz="1200" b="0" i="0" u="none" strike="noStrike">
                        <a:solidFill>
                          <a:schemeClr val="bg1"/>
                        </a:solidFill>
                        <a:effectLst/>
                        <a:latin typeface="Abadi" panose="020B0604020104020204" pitchFamily="34" charset="0"/>
                      </a:endParaRPr>
                    </a:p>
                  </a:txBody>
                  <a:tcPr marL="9258" marR="9258" marT="92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b="0" u="none" strike="noStrike">
                          <a:solidFill>
                            <a:schemeClr val="bg1"/>
                          </a:solidFill>
                          <a:effectLst/>
                        </a:rPr>
                        <a:t>$ 6,750</a:t>
                      </a:r>
                      <a:endParaRPr lang="en-US" sz="1200" b="0" i="0" u="none" strike="noStrike">
                        <a:solidFill>
                          <a:schemeClr val="bg1"/>
                        </a:solidFill>
                        <a:effectLst/>
                        <a:latin typeface="Abadi" panose="020B0604020104020204" pitchFamily="34" charset="0"/>
                      </a:endParaRPr>
                    </a:p>
                  </a:txBody>
                  <a:tcPr marL="9258" marR="9258" marT="92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587966209"/>
                  </a:ext>
                </a:extLst>
              </a:tr>
              <a:tr h="232054">
                <a:tc>
                  <a:txBody>
                    <a:bodyPr/>
                    <a:lstStyle/>
                    <a:p>
                      <a:pPr marL="109728" marR="0" algn="l" font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Infraestrutura </a:t>
                      </a:r>
                      <a:r>
                        <a:rPr lang="en-US" sz="1200" b="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Másimu</a:t>
                      </a:r>
                      <a:endParaRPr 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Abadi" panose="020B0604020104020204" pitchFamily="34" charset="0"/>
                      </a:endParaRPr>
                    </a:p>
                  </a:txBody>
                  <a:tcPr marL="9258" marR="9258" marT="92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b="0" u="none" strike="noStrike">
                          <a:solidFill>
                            <a:schemeClr val="bg1"/>
                          </a:solidFill>
                          <a:effectLst/>
                        </a:rPr>
                        <a:t>$ 39,750</a:t>
                      </a:r>
                      <a:endParaRPr lang="en-US" sz="1200" b="0" i="0" u="none" strike="noStrike">
                        <a:solidFill>
                          <a:schemeClr val="bg1"/>
                        </a:solidFill>
                        <a:effectLst/>
                        <a:latin typeface="Abadi" panose="020B0604020104020204" pitchFamily="34" charset="0"/>
                      </a:endParaRPr>
                    </a:p>
                  </a:txBody>
                  <a:tcPr marL="9258" marR="9258" marT="92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$44,250</a:t>
                      </a:r>
                      <a:endParaRPr 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Abadi" panose="020B0604020104020204" pitchFamily="34" charset="0"/>
                      </a:endParaRPr>
                    </a:p>
                  </a:txBody>
                  <a:tcPr marL="9258" marR="9258" marT="92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b="0" u="none" strike="noStrike">
                          <a:solidFill>
                            <a:schemeClr val="bg1"/>
                          </a:solidFill>
                          <a:effectLst/>
                        </a:rPr>
                        <a:t>$48,750</a:t>
                      </a:r>
                      <a:endParaRPr lang="en-US" sz="1200" b="0" i="0" u="none" strike="noStrike">
                        <a:solidFill>
                          <a:schemeClr val="bg1"/>
                        </a:solidFill>
                        <a:effectLst/>
                        <a:latin typeface="Abadi" panose="020B0604020104020204" pitchFamily="34" charset="0"/>
                      </a:endParaRPr>
                    </a:p>
                  </a:txBody>
                  <a:tcPr marL="9258" marR="9258" marT="92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b="0" u="none" strike="noStrike">
                          <a:solidFill>
                            <a:schemeClr val="bg1"/>
                          </a:solidFill>
                          <a:effectLst/>
                        </a:rPr>
                        <a:t>$53,250</a:t>
                      </a:r>
                      <a:endParaRPr lang="en-US" sz="1200" b="0" i="0" u="none" strike="noStrike">
                        <a:solidFill>
                          <a:schemeClr val="bg1"/>
                        </a:solidFill>
                        <a:effectLst/>
                        <a:latin typeface="Abadi" panose="020B0604020104020204" pitchFamily="34" charset="0"/>
                      </a:endParaRPr>
                    </a:p>
                  </a:txBody>
                  <a:tcPr marL="9258" marR="9258" marT="92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75703710"/>
                  </a:ext>
                </a:extLst>
              </a:tr>
              <a:tr h="458379">
                <a:tc>
                  <a:txBody>
                    <a:bodyPr/>
                    <a:lstStyle/>
                    <a:p>
                      <a:pPr marL="109728" marR="0" algn="l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4,500 </a:t>
                      </a:r>
                      <a:r>
                        <a:rPr lang="en-US" sz="1200" b="1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to’o</a:t>
                      </a:r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 7,500</a:t>
                      </a:r>
                      <a:endParaRPr lang="en-US" sz="1200" b="0" u="none" strike="noStrike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marL="109728" marR="0" algn="l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Totál</a:t>
                      </a:r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200" b="1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Subsídiu</a:t>
                      </a:r>
                      <a:endParaRPr 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Abadi" panose="020B0604020104020204" pitchFamily="34" charset="0"/>
                      </a:endParaRPr>
                    </a:p>
                  </a:txBody>
                  <a:tcPr marL="9258" marR="9258" marT="92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$50,000</a:t>
                      </a:r>
                      <a:endParaRPr 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Abadi" panose="020B0604020104020204" pitchFamily="34" charset="0"/>
                      </a:endParaRPr>
                    </a:p>
                  </a:txBody>
                  <a:tcPr marL="9258" marR="9258" marT="92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$55,000</a:t>
                      </a:r>
                      <a:endParaRPr 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Abadi" panose="020B0604020104020204" pitchFamily="34" charset="0"/>
                      </a:endParaRPr>
                    </a:p>
                  </a:txBody>
                  <a:tcPr marL="9258" marR="9258" marT="92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$60,000</a:t>
                      </a:r>
                      <a:endParaRPr 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Abadi" panose="020B0604020104020204" pitchFamily="34" charset="0"/>
                      </a:endParaRPr>
                    </a:p>
                  </a:txBody>
                  <a:tcPr marL="9258" marR="9258" marT="92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b="1" u="none" strike="noStrike">
                          <a:solidFill>
                            <a:schemeClr val="bg1"/>
                          </a:solidFill>
                          <a:effectLst/>
                        </a:rPr>
                        <a:t>$65,000</a:t>
                      </a:r>
                      <a:endParaRPr lang="en-US" sz="1200" b="0" i="0" u="none" strike="noStrike">
                        <a:solidFill>
                          <a:schemeClr val="bg1"/>
                        </a:solidFill>
                        <a:effectLst/>
                        <a:latin typeface="Abadi" panose="020B0604020104020204" pitchFamily="34" charset="0"/>
                      </a:endParaRPr>
                    </a:p>
                  </a:txBody>
                  <a:tcPr marL="9258" marR="9258" marT="92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791723533"/>
                  </a:ext>
                </a:extLst>
              </a:tr>
              <a:tr h="232054">
                <a:tc>
                  <a:txBody>
                    <a:bodyPr/>
                    <a:lstStyle/>
                    <a:p>
                      <a:pPr marL="109728" marR="0" algn="l" font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200" b="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Operasionál</a:t>
                      </a:r>
                      <a:r>
                        <a:rPr lang="en-AU" sz="12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AU" sz="1200" b="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Másimu</a:t>
                      </a:r>
                      <a:endParaRPr lang="en-AU" sz="1200" b="0" i="0" u="none" strike="noStrike" dirty="0">
                        <a:solidFill>
                          <a:schemeClr val="bg1"/>
                        </a:solidFill>
                        <a:effectLst/>
                        <a:latin typeface="Abadi" panose="020B0604020104020204" pitchFamily="34" charset="0"/>
                      </a:endParaRPr>
                    </a:p>
                  </a:txBody>
                  <a:tcPr marL="9258" marR="9258" marT="92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b="0" u="none" strike="noStrike">
                          <a:solidFill>
                            <a:schemeClr val="bg1"/>
                          </a:solidFill>
                          <a:effectLst/>
                        </a:rPr>
                        <a:t>$ 5,500</a:t>
                      </a:r>
                      <a:endParaRPr lang="en-US" sz="1200" b="0" i="0" u="none" strike="noStrike">
                        <a:solidFill>
                          <a:schemeClr val="bg1"/>
                        </a:solidFill>
                        <a:effectLst/>
                        <a:latin typeface="Abadi" panose="020B0604020104020204" pitchFamily="34" charset="0"/>
                      </a:endParaRPr>
                    </a:p>
                  </a:txBody>
                  <a:tcPr marL="9258" marR="9258" marT="92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b="0" u="none" strike="noStrike">
                          <a:solidFill>
                            <a:schemeClr val="bg1"/>
                          </a:solidFill>
                          <a:effectLst/>
                        </a:rPr>
                        <a:t>$ 6,000</a:t>
                      </a:r>
                      <a:endParaRPr lang="en-US" sz="1200" b="0" i="0" u="none" strike="noStrike">
                        <a:solidFill>
                          <a:schemeClr val="bg1"/>
                        </a:solidFill>
                        <a:effectLst/>
                        <a:latin typeface="Abadi" panose="020B0604020104020204" pitchFamily="34" charset="0"/>
                      </a:endParaRPr>
                    </a:p>
                  </a:txBody>
                  <a:tcPr marL="9258" marR="9258" marT="92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$ 6,500</a:t>
                      </a:r>
                      <a:endParaRPr 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Abadi" panose="020B0604020104020204" pitchFamily="34" charset="0"/>
                      </a:endParaRPr>
                    </a:p>
                  </a:txBody>
                  <a:tcPr marL="9258" marR="9258" marT="92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b="0" u="none" strike="noStrike">
                          <a:solidFill>
                            <a:schemeClr val="bg1"/>
                          </a:solidFill>
                          <a:effectLst/>
                        </a:rPr>
                        <a:t>$ 7,000</a:t>
                      </a:r>
                      <a:endParaRPr lang="en-US" sz="1200" b="0" i="0" u="none" strike="noStrike">
                        <a:solidFill>
                          <a:schemeClr val="bg1"/>
                        </a:solidFill>
                        <a:effectLst/>
                        <a:latin typeface="Abadi" panose="020B0604020104020204" pitchFamily="34" charset="0"/>
                      </a:endParaRPr>
                    </a:p>
                  </a:txBody>
                  <a:tcPr marL="9258" marR="9258" marT="92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300229967"/>
                  </a:ext>
                </a:extLst>
              </a:tr>
              <a:tr h="232054">
                <a:tc>
                  <a:txBody>
                    <a:bodyPr/>
                    <a:lstStyle/>
                    <a:p>
                      <a:pPr marL="109728" marR="0" algn="l" font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Infraestrutura </a:t>
                      </a:r>
                      <a:r>
                        <a:rPr lang="en-US" sz="1200" b="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Másimu</a:t>
                      </a:r>
                      <a:endParaRPr 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Abadi" panose="020B0604020104020204" pitchFamily="34" charset="0"/>
                      </a:endParaRPr>
                    </a:p>
                  </a:txBody>
                  <a:tcPr marL="9258" marR="9258" marT="92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b="0" u="none" strike="noStrike">
                          <a:solidFill>
                            <a:schemeClr val="bg1"/>
                          </a:solidFill>
                          <a:effectLst/>
                        </a:rPr>
                        <a:t>$44,500</a:t>
                      </a:r>
                      <a:endParaRPr lang="en-US" sz="1200" b="0" i="0" u="none" strike="noStrike">
                        <a:solidFill>
                          <a:schemeClr val="bg1"/>
                        </a:solidFill>
                        <a:effectLst/>
                        <a:latin typeface="Abadi" panose="020B0604020104020204" pitchFamily="34" charset="0"/>
                      </a:endParaRPr>
                    </a:p>
                  </a:txBody>
                  <a:tcPr marL="9258" marR="9258" marT="92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b="0" u="none" strike="noStrike">
                          <a:solidFill>
                            <a:schemeClr val="bg1"/>
                          </a:solidFill>
                          <a:effectLst/>
                        </a:rPr>
                        <a:t>$49,000</a:t>
                      </a:r>
                      <a:endParaRPr lang="en-US" sz="1200" b="0" i="0" u="none" strike="noStrike">
                        <a:solidFill>
                          <a:schemeClr val="bg1"/>
                        </a:solidFill>
                        <a:effectLst/>
                        <a:latin typeface="Abadi" panose="020B0604020104020204" pitchFamily="34" charset="0"/>
                      </a:endParaRPr>
                    </a:p>
                  </a:txBody>
                  <a:tcPr marL="9258" marR="9258" marT="92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$53,500</a:t>
                      </a:r>
                      <a:endParaRPr 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Abadi" panose="020B0604020104020204" pitchFamily="34" charset="0"/>
                      </a:endParaRPr>
                    </a:p>
                  </a:txBody>
                  <a:tcPr marL="9258" marR="9258" marT="92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$58,000</a:t>
                      </a:r>
                      <a:endParaRPr 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Abadi" panose="020B0604020104020204" pitchFamily="34" charset="0"/>
                      </a:endParaRPr>
                    </a:p>
                  </a:txBody>
                  <a:tcPr marL="9258" marR="9258" marT="92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067452413"/>
                  </a:ext>
                </a:extLst>
              </a:tr>
              <a:tr h="458379">
                <a:tc>
                  <a:txBody>
                    <a:bodyPr/>
                    <a:lstStyle/>
                    <a:p>
                      <a:pPr marL="109728" marR="0" algn="l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Liu 7,500</a:t>
                      </a:r>
                      <a:endParaRPr lang="en-US" sz="1200" b="0" u="none" strike="noStrike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marL="109728" marR="0" algn="l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Totál</a:t>
                      </a:r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200" b="1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Subsídiu</a:t>
                      </a:r>
                      <a:endParaRPr 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Abadi" panose="020B0604020104020204" pitchFamily="34" charset="0"/>
                      </a:endParaRPr>
                    </a:p>
                  </a:txBody>
                  <a:tcPr marL="9258" marR="9258" marT="92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$55,000</a:t>
                      </a:r>
                      <a:endParaRPr 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Abadi" panose="020B0604020104020204" pitchFamily="34" charset="0"/>
                      </a:endParaRPr>
                    </a:p>
                  </a:txBody>
                  <a:tcPr marL="9258" marR="9258" marT="92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b="1" u="none" strike="noStrike">
                          <a:solidFill>
                            <a:schemeClr val="bg1"/>
                          </a:solidFill>
                          <a:effectLst/>
                        </a:rPr>
                        <a:t>$60,000</a:t>
                      </a:r>
                      <a:endParaRPr lang="en-US" sz="1200" b="0" i="0" u="none" strike="noStrike">
                        <a:solidFill>
                          <a:schemeClr val="bg1"/>
                        </a:solidFill>
                        <a:effectLst/>
                        <a:latin typeface="Abadi" panose="020B0604020104020204" pitchFamily="34" charset="0"/>
                      </a:endParaRPr>
                    </a:p>
                  </a:txBody>
                  <a:tcPr marL="9258" marR="9258" marT="92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b="1" u="none" strike="noStrike">
                          <a:solidFill>
                            <a:schemeClr val="bg1"/>
                          </a:solidFill>
                          <a:effectLst/>
                        </a:rPr>
                        <a:t>$65,000</a:t>
                      </a:r>
                      <a:endParaRPr lang="en-US" sz="1200" b="0" i="0" u="none" strike="noStrike">
                        <a:solidFill>
                          <a:schemeClr val="bg1"/>
                        </a:solidFill>
                        <a:effectLst/>
                        <a:latin typeface="Abadi" panose="020B0604020104020204" pitchFamily="34" charset="0"/>
                      </a:endParaRPr>
                    </a:p>
                  </a:txBody>
                  <a:tcPr marL="9258" marR="9258" marT="92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$70,000</a:t>
                      </a:r>
                      <a:endParaRPr 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Abadi" panose="020B0604020104020204" pitchFamily="34" charset="0"/>
                      </a:endParaRPr>
                    </a:p>
                  </a:txBody>
                  <a:tcPr marL="9258" marR="9258" marT="92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94259112"/>
                  </a:ext>
                </a:extLst>
              </a:tr>
              <a:tr h="232054">
                <a:tc>
                  <a:txBody>
                    <a:bodyPr/>
                    <a:lstStyle/>
                    <a:p>
                      <a:pPr marL="109728" marR="0" algn="l" font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200" b="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Operasionál</a:t>
                      </a:r>
                      <a:r>
                        <a:rPr lang="en-AU" sz="12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AU" sz="1200" b="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Másimu</a:t>
                      </a:r>
                      <a:endParaRPr lang="en-AU" sz="1200" b="0" i="0" u="none" strike="noStrike" dirty="0">
                        <a:solidFill>
                          <a:schemeClr val="bg1"/>
                        </a:solidFill>
                        <a:effectLst/>
                        <a:latin typeface="Abadi" panose="020B0604020104020204" pitchFamily="34" charset="0"/>
                      </a:endParaRPr>
                    </a:p>
                  </a:txBody>
                  <a:tcPr marL="9258" marR="9258" marT="92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$ 5,750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Abadi" panose="020B0604020104020204" pitchFamily="34" charset="0"/>
                      </a:endParaRPr>
                    </a:p>
                  </a:txBody>
                  <a:tcPr marL="9258" marR="9258" marT="92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b="1" u="none" strike="noStrike">
                          <a:solidFill>
                            <a:schemeClr val="bg1"/>
                          </a:solidFill>
                          <a:effectLst/>
                        </a:rPr>
                        <a:t>$ 6,250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Abadi" panose="020B0604020104020204" pitchFamily="34" charset="0"/>
                      </a:endParaRPr>
                    </a:p>
                  </a:txBody>
                  <a:tcPr marL="9258" marR="9258" marT="92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b="1" u="none" strike="noStrike">
                          <a:solidFill>
                            <a:schemeClr val="bg1"/>
                          </a:solidFill>
                          <a:effectLst/>
                        </a:rPr>
                        <a:t>$ 6,750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Abadi" panose="020B0604020104020204" pitchFamily="34" charset="0"/>
                      </a:endParaRPr>
                    </a:p>
                  </a:txBody>
                  <a:tcPr marL="9258" marR="9258" marT="92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$7,250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Abadi" panose="020B0604020104020204" pitchFamily="34" charset="0"/>
                      </a:endParaRPr>
                    </a:p>
                  </a:txBody>
                  <a:tcPr marL="9258" marR="9258" marT="92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69325011"/>
                  </a:ext>
                </a:extLst>
              </a:tr>
              <a:tr h="232054">
                <a:tc>
                  <a:txBody>
                    <a:bodyPr/>
                    <a:lstStyle/>
                    <a:p>
                      <a:pPr marL="109728" marR="0" algn="l" font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b="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Infraestrutura</a:t>
                      </a:r>
                      <a:r>
                        <a:rPr lang="en-US" sz="12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200" b="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Másimu</a:t>
                      </a:r>
                      <a:endParaRPr 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Abadi" panose="020B0604020104020204" pitchFamily="34" charset="0"/>
                      </a:endParaRPr>
                    </a:p>
                  </a:txBody>
                  <a:tcPr marL="9258" marR="9258" marT="92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b="1" u="none" strike="noStrike">
                          <a:solidFill>
                            <a:schemeClr val="bg1"/>
                          </a:solidFill>
                          <a:effectLst/>
                        </a:rPr>
                        <a:t>$49,250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Abadi" panose="020B0604020104020204" pitchFamily="34" charset="0"/>
                      </a:endParaRPr>
                    </a:p>
                  </a:txBody>
                  <a:tcPr marL="9258" marR="9258" marT="92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b="1" u="none" strike="noStrike">
                          <a:solidFill>
                            <a:schemeClr val="bg1"/>
                          </a:solidFill>
                          <a:effectLst/>
                        </a:rPr>
                        <a:t>$53,750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Abadi" panose="020B0604020104020204" pitchFamily="34" charset="0"/>
                      </a:endParaRPr>
                    </a:p>
                  </a:txBody>
                  <a:tcPr marL="9258" marR="9258" marT="92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$58,250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Abadi" panose="020B0604020104020204" pitchFamily="34" charset="0"/>
                      </a:endParaRPr>
                    </a:p>
                  </a:txBody>
                  <a:tcPr marL="9258" marR="9258" marT="92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$62,750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Abadi" panose="020B0604020104020204" pitchFamily="34" charset="0"/>
                      </a:endParaRPr>
                    </a:p>
                  </a:txBody>
                  <a:tcPr marL="9258" marR="9258" marT="92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622706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44710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="" xmlns:a16="http://schemas.microsoft.com/office/drawing/2014/main" id="{BB8FFB83-8462-A7E2-A835-0EAF416A1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32297" y="953807"/>
            <a:ext cx="4727406" cy="598636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 anchorCtr="0">
            <a:normAutofit/>
          </a:bodyPr>
          <a:lstStyle/>
          <a:p>
            <a:pPr algn="ctr"/>
            <a:r>
              <a:rPr lang="en-US" sz="2400" b="1" dirty="0">
                <a:latin typeface="Abadi" panose="020B0604020104020204" pitchFamily="34" charset="0"/>
              </a:rPr>
              <a:t>ASINA KONTRATU NO AKORDU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322A89C-5CC9-FC39-80F3-4F76C4FBAA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9461" y="1814807"/>
            <a:ext cx="10347139" cy="4089386"/>
          </a:xfrm>
          <a:noFill/>
        </p:spPr>
        <p:txBody>
          <a:bodyPr anchor="ctr">
            <a:normAutofit/>
          </a:bodyPr>
          <a:lstStyle/>
          <a:p>
            <a:pPr marL="0" marR="0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000" u="sng" dirty="0" err="1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Kontratu</a:t>
            </a:r>
            <a:r>
              <a:rPr lang="en-US" sz="2000" u="sng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 </a:t>
            </a:r>
            <a:r>
              <a:rPr lang="en-US" sz="2000" u="sng" dirty="0" err="1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Subvensaun</a:t>
            </a:r>
            <a:r>
              <a:rPr lang="en-US" sz="2000" u="sng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 </a:t>
            </a:r>
            <a:r>
              <a:rPr lang="en-US" sz="2000" u="sng" dirty="0" err="1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Publiku</a:t>
            </a:r>
            <a:r>
              <a:rPr lang="en-US" sz="2000" u="sng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 (KSP) &amp; </a:t>
            </a:r>
            <a:r>
              <a:rPr lang="en-US" sz="2000" u="sng" dirty="0" err="1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Akordu</a:t>
            </a:r>
            <a:r>
              <a:rPr lang="en-US" sz="2000" u="sng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 </a:t>
            </a:r>
            <a:r>
              <a:rPr lang="en-US" sz="2000" u="sng" dirty="0" err="1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Implementasaun</a:t>
            </a:r>
            <a:r>
              <a:rPr lang="en-US" sz="2000" u="sng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 </a:t>
            </a:r>
            <a:r>
              <a:rPr lang="en-US" sz="2000" u="sng" dirty="0" err="1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Projetu</a:t>
            </a:r>
            <a:r>
              <a:rPr lang="en-US" sz="2000" u="sng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 (AIP) </a:t>
            </a:r>
            <a:r>
              <a:rPr lang="en-AU" sz="2000" u="sng" dirty="0" err="1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asina</a:t>
            </a:r>
            <a:r>
              <a:rPr lang="en-AU" sz="2000" u="sng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 </a:t>
            </a:r>
            <a:r>
              <a:rPr lang="en-AU" sz="2000" u="sng" dirty="0" err="1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husi</a:t>
            </a:r>
            <a:r>
              <a:rPr lang="en-AU" sz="2000" u="sng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:</a:t>
            </a:r>
          </a:p>
          <a:p>
            <a:pPr marL="342900" marR="0" indent="-342900" algn="just">
              <a:spcBef>
                <a:spcPts val="0"/>
              </a:spcBef>
              <a:spcAft>
                <a:spcPts val="600"/>
              </a:spcAft>
              <a:buNone/>
            </a:pPr>
            <a:endParaRPr lang="en-AU" sz="2000" u="sng" dirty="0">
              <a:ln>
                <a:noFill/>
              </a:ln>
              <a:solidFill>
                <a:schemeClr val="bg1"/>
              </a:solidFill>
              <a:effectLst/>
              <a:latin typeface="Abadi" panose="020B0604020104020204" pitchFamily="34" charset="0"/>
            </a:endParaRPr>
          </a:p>
          <a:p>
            <a:pPr marL="0" marR="0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en-AU" sz="2000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  <a:ea typeface="ヒラギノ角ゴ Pro W3"/>
              </a:rPr>
              <a:t>1. </a:t>
            </a:r>
            <a:r>
              <a:rPr lang="en-AU" sz="2000" dirty="0" err="1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  <a:ea typeface="ヒラギノ角ゴ Pro W3"/>
              </a:rPr>
              <a:t>Autoridade</a:t>
            </a:r>
            <a:r>
              <a:rPr lang="en-AU" sz="2000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  <a:ea typeface="ヒラギノ角ゴ Pro W3"/>
              </a:rPr>
              <a:t> </a:t>
            </a:r>
            <a:r>
              <a:rPr lang="en-AU" sz="2000" dirty="0" err="1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  <a:ea typeface="ヒラギノ角ゴ Pro W3"/>
              </a:rPr>
              <a:t>Munisípal</a:t>
            </a:r>
            <a:r>
              <a:rPr lang="en-AU" sz="2000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  <a:ea typeface="ヒラギノ角ゴ Pro W3"/>
              </a:rPr>
              <a:t>, </a:t>
            </a:r>
            <a:r>
              <a:rPr lang="en-AU" sz="2000" dirty="0" err="1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  <a:ea typeface="ヒラギノ角ゴ Pro W3"/>
              </a:rPr>
              <a:t>asina</a:t>
            </a:r>
            <a:r>
              <a:rPr lang="en-AU" sz="2000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  <a:ea typeface="ヒラギノ角ゴ Pro W3"/>
              </a:rPr>
              <a:t> </a:t>
            </a:r>
            <a:r>
              <a:rPr lang="en-AU" sz="2000" dirty="0" err="1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  <a:ea typeface="ヒラギノ角ゴ Pro W3"/>
              </a:rPr>
              <a:t>husi</a:t>
            </a:r>
            <a:r>
              <a:rPr lang="en-AU" sz="2000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  <a:ea typeface="ヒラギノ角ゴ Pro W3"/>
              </a:rPr>
              <a:t> </a:t>
            </a:r>
            <a:r>
              <a:rPr lang="en-AU" sz="2000" dirty="0" err="1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  <a:ea typeface="ヒラギノ角ゴ Pro W3"/>
              </a:rPr>
              <a:t>Prezidente</a:t>
            </a:r>
            <a:r>
              <a:rPr lang="en-AU" sz="2000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  <a:ea typeface="ヒラギノ角ゴ Pro W3"/>
              </a:rPr>
              <a:t> </a:t>
            </a:r>
            <a:r>
              <a:rPr lang="en-AU" sz="2000" dirty="0" err="1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  <a:ea typeface="ヒラギノ角ゴ Pro W3"/>
              </a:rPr>
              <a:t>Autoridade</a:t>
            </a:r>
            <a:r>
              <a:rPr lang="en-AU" sz="2000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  <a:ea typeface="ヒラギノ角ゴ Pro W3"/>
              </a:rPr>
              <a:t> Munisipiu </a:t>
            </a:r>
            <a:r>
              <a:rPr lang="en-AU" sz="2000" dirty="0" err="1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  <a:ea typeface="ヒラギノ角ゴ Pro W3"/>
              </a:rPr>
              <a:t>ho</a:t>
            </a:r>
            <a:r>
              <a:rPr lang="en-AU" sz="2000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  <a:ea typeface="ヒラギノ角ゴ Pro W3"/>
              </a:rPr>
              <a:t> </a:t>
            </a:r>
            <a:r>
              <a:rPr lang="en-AU" sz="2000" dirty="0" err="1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  <a:ea typeface="ヒラギノ角ゴ Pro W3"/>
              </a:rPr>
              <a:t>Prezidente</a:t>
            </a:r>
            <a:r>
              <a:rPr lang="en-AU" sz="2000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  <a:ea typeface="ヒラギノ角ゴ Pro W3"/>
              </a:rPr>
              <a:t> KPR </a:t>
            </a:r>
            <a:r>
              <a:rPr lang="en-AU" sz="2000" dirty="0" err="1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  <a:ea typeface="ヒラギノ角ゴ Pro W3"/>
              </a:rPr>
              <a:t>reprezenta</a:t>
            </a:r>
            <a:r>
              <a:rPr lang="en-AU" sz="2000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  <a:ea typeface="ヒラギノ角ゴ Pro W3"/>
              </a:rPr>
              <a:t> </a:t>
            </a:r>
            <a:r>
              <a:rPr lang="en-AU" sz="2000" dirty="0" err="1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  <a:ea typeface="ヒラギノ角ゴ Pro W3"/>
              </a:rPr>
              <a:t>Estrutura</a:t>
            </a:r>
            <a:r>
              <a:rPr lang="en-AU" sz="2000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  <a:ea typeface="ヒラギノ角ゴ Pro W3"/>
              </a:rPr>
              <a:t> Suku PNDS.</a:t>
            </a:r>
            <a:endParaRPr lang="en-AU" dirty="0">
              <a:ln>
                <a:noFill/>
              </a:ln>
              <a:solidFill>
                <a:schemeClr val="bg1"/>
              </a:solidFill>
              <a:effectLst/>
              <a:latin typeface="Abadi" panose="020B0604020104020204" pitchFamily="34" charset="0"/>
              <a:ea typeface="ヒラギノ角ゴ Pro W3"/>
            </a:endParaRPr>
          </a:p>
          <a:p>
            <a:pPr marL="0" marR="0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en-AU" sz="2000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  <a:ea typeface="ヒラギノ角ゴ Pro W3"/>
              </a:rPr>
              <a:t>2. </a:t>
            </a:r>
            <a:r>
              <a:rPr lang="en-AU" sz="2000" dirty="0" err="1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  <a:ea typeface="ヒラギノ角ゴ Pro W3"/>
              </a:rPr>
              <a:t>Autoridade</a:t>
            </a:r>
            <a:r>
              <a:rPr lang="en-AU" sz="2000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  <a:ea typeface="ヒラギノ角ゴ Pro W3"/>
              </a:rPr>
              <a:t> </a:t>
            </a:r>
            <a:r>
              <a:rPr lang="en-AU" sz="2000" dirty="0" err="1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  <a:ea typeface="ヒラギノ角ゴ Pro W3"/>
              </a:rPr>
              <a:t>Administrativa</a:t>
            </a:r>
            <a:r>
              <a:rPr lang="en-AU" sz="2000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  <a:ea typeface="ヒラギノ角ゴ Pro W3"/>
              </a:rPr>
              <a:t> Atauro </a:t>
            </a:r>
            <a:r>
              <a:rPr lang="en-AU" sz="2000" dirty="0" err="1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  <a:ea typeface="ヒラギノ角ゴ Pro W3"/>
              </a:rPr>
              <a:t>asina</a:t>
            </a:r>
            <a:r>
              <a:rPr lang="en-AU" sz="2000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  <a:ea typeface="ヒラギノ角ゴ Pro W3"/>
              </a:rPr>
              <a:t> </a:t>
            </a:r>
            <a:r>
              <a:rPr lang="en-AU" sz="2000" dirty="0" err="1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  <a:ea typeface="ヒラギノ角ゴ Pro W3"/>
              </a:rPr>
              <a:t>husi</a:t>
            </a:r>
            <a:r>
              <a:rPr lang="en-AU" sz="2000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  <a:ea typeface="ヒラギノ角ゴ Pro W3"/>
              </a:rPr>
              <a:t> </a:t>
            </a:r>
            <a:r>
              <a:rPr lang="en-AU" sz="2000" dirty="0" err="1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  <a:ea typeface="ヒラギノ角ゴ Pro W3"/>
              </a:rPr>
              <a:t>Prezidente</a:t>
            </a:r>
            <a:r>
              <a:rPr lang="en-AU" sz="2000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  <a:ea typeface="ヒラギノ角ゴ Pro W3"/>
              </a:rPr>
              <a:t> </a:t>
            </a:r>
            <a:r>
              <a:rPr lang="en-AU" sz="2000" dirty="0" err="1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  <a:ea typeface="ヒラギノ角ゴ Pro W3"/>
              </a:rPr>
              <a:t>Autoridade</a:t>
            </a:r>
            <a:r>
              <a:rPr lang="en-AU" sz="2000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  <a:ea typeface="ヒラギノ角ゴ Pro W3"/>
              </a:rPr>
              <a:t> </a:t>
            </a:r>
            <a:r>
              <a:rPr lang="en-AU" sz="2000" dirty="0" err="1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  <a:ea typeface="ヒラギノ角ゴ Pro W3"/>
              </a:rPr>
              <a:t>Administrativa</a:t>
            </a:r>
            <a:r>
              <a:rPr lang="en-AU" sz="2000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  <a:ea typeface="ヒラギノ角ゴ Pro W3"/>
              </a:rPr>
              <a:t> Atauro </a:t>
            </a:r>
            <a:r>
              <a:rPr lang="en-AU" sz="2000" dirty="0" err="1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  <a:ea typeface="ヒラギノ角ゴ Pro W3"/>
              </a:rPr>
              <a:t>ho</a:t>
            </a:r>
            <a:r>
              <a:rPr lang="en-AU" sz="2000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  <a:ea typeface="ヒラギノ角ゴ Pro W3"/>
              </a:rPr>
              <a:t> </a:t>
            </a:r>
            <a:r>
              <a:rPr lang="en-AU" sz="2000" dirty="0" err="1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  <a:ea typeface="ヒラギノ角ゴ Pro W3"/>
              </a:rPr>
              <a:t>Prezidente</a:t>
            </a:r>
            <a:r>
              <a:rPr lang="en-AU" sz="2000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  <a:ea typeface="ヒラギノ角ゴ Pro W3"/>
              </a:rPr>
              <a:t> KPR </a:t>
            </a:r>
            <a:r>
              <a:rPr lang="en-AU" sz="2000" dirty="0" err="1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  <a:ea typeface="ヒラギノ角ゴ Pro W3"/>
              </a:rPr>
              <a:t>reprezenta</a:t>
            </a:r>
            <a:r>
              <a:rPr lang="en-AU" sz="2000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  <a:ea typeface="ヒラギノ角ゴ Pro W3"/>
              </a:rPr>
              <a:t> </a:t>
            </a:r>
            <a:r>
              <a:rPr lang="en-AU" sz="2000" dirty="0" err="1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  <a:ea typeface="ヒラギノ角ゴ Pro W3"/>
              </a:rPr>
              <a:t>Estrutura</a:t>
            </a:r>
            <a:r>
              <a:rPr lang="en-AU" sz="2000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  <a:ea typeface="ヒラギノ角ゴ Pro W3"/>
              </a:rPr>
              <a:t> Suku PNDS.</a:t>
            </a:r>
          </a:p>
          <a:p>
            <a:pPr marL="0" marR="0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en-AU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  <a:ea typeface="ヒラギノ角ゴ Pro W3"/>
              </a:rPr>
              <a:t>3. </a:t>
            </a:r>
            <a:r>
              <a:rPr lang="en-AU" sz="2000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  <a:ea typeface="ヒラギノ角ゴ Pro W3"/>
              </a:rPr>
              <a:t>RAEOA </a:t>
            </a:r>
            <a:r>
              <a:rPr lang="en-AU" sz="2000" dirty="0" err="1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  <a:ea typeface="ヒラギノ角ゴ Pro W3"/>
              </a:rPr>
              <a:t>asina</a:t>
            </a:r>
            <a:r>
              <a:rPr lang="en-AU" sz="2000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  <a:ea typeface="ヒラギノ角ゴ Pro W3"/>
              </a:rPr>
              <a:t> </a:t>
            </a:r>
            <a:r>
              <a:rPr lang="en-AU" sz="2000" dirty="0" err="1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  <a:ea typeface="ヒラギノ角ゴ Pro W3"/>
              </a:rPr>
              <a:t>husi</a:t>
            </a:r>
            <a:r>
              <a:rPr lang="en-AU" sz="2000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  <a:ea typeface="ヒラギノ角ゴ Pro W3"/>
              </a:rPr>
              <a:t> </a:t>
            </a:r>
            <a:r>
              <a:rPr lang="en-AU" sz="2000" dirty="0" err="1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  <a:ea typeface="ヒラギノ角ゴ Pro W3"/>
              </a:rPr>
              <a:t>Ministru</a:t>
            </a:r>
            <a:r>
              <a:rPr lang="en-AU" sz="2000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  <a:ea typeface="ヒラギノ角ゴ Pro W3"/>
              </a:rPr>
              <a:t> </a:t>
            </a:r>
            <a:r>
              <a:rPr lang="en-AU" sz="2000" dirty="0" err="1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  <a:ea typeface="ヒラギノ角ゴ Pro W3"/>
              </a:rPr>
              <a:t>Administrasaun</a:t>
            </a:r>
            <a:r>
              <a:rPr lang="en-AU" sz="2000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  <a:ea typeface="ヒラギノ角ゴ Pro W3"/>
              </a:rPr>
              <a:t> Estatal </a:t>
            </a:r>
            <a:r>
              <a:rPr lang="en-AU" sz="2000" dirty="0" err="1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  <a:ea typeface="ヒラギノ角ゴ Pro W3"/>
              </a:rPr>
              <a:t>bele</a:t>
            </a:r>
            <a:r>
              <a:rPr lang="en-AU" sz="2000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  <a:ea typeface="ヒラギノ角ゴ Pro W3"/>
              </a:rPr>
              <a:t> </a:t>
            </a:r>
            <a:r>
              <a:rPr lang="en-AU" sz="2000" dirty="0" err="1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  <a:ea typeface="ヒラギノ角ゴ Pro W3"/>
              </a:rPr>
              <a:t>delega</a:t>
            </a:r>
            <a:r>
              <a:rPr lang="en-AU" sz="2000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  <a:ea typeface="ヒラギノ角ゴ Pro W3"/>
              </a:rPr>
              <a:t> </a:t>
            </a:r>
            <a:r>
              <a:rPr lang="en-AU" sz="2000" dirty="0" err="1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  <a:ea typeface="ヒラギノ角ゴ Pro W3"/>
              </a:rPr>
              <a:t>ba</a:t>
            </a:r>
            <a:r>
              <a:rPr lang="en-AU" sz="2000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  <a:ea typeface="ヒラギノ角ゴ Pro W3"/>
              </a:rPr>
              <a:t> </a:t>
            </a:r>
            <a:r>
              <a:rPr lang="en-AU" sz="2000" dirty="0" err="1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  <a:ea typeface="ヒラギノ角ゴ Pro W3"/>
              </a:rPr>
              <a:t>Sekretáriu</a:t>
            </a:r>
            <a:r>
              <a:rPr lang="en-AU" sz="2000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  <a:ea typeface="ヒラギノ角ゴ Pro W3"/>
              </a:rPr>
              <a:t> </a:t>
            </a:r>
            <a:r>
              <a:rPr lang="en-AU" sz="2000" dirty="0" err="1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  <a:ea typeface="ヒラギノ角ゴ Pro W3"/>
              </a:rPr>
              <a:t>Ezekutivu</a:t>
            </a:r>
            <a:r>
              <a:rPr lang="en-AU" sz="2000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  <a:ea typeface="ヒラギノ角ゴ Pro W3"/>
              </a:rPr>
              <a:t> PNDS/</a:t>
            </a:r>
            <a:r>
              <a:rPr lang="en-AU" sz="2000" dirty="0" err="1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  <a:ea typeface="ヒラギノ角ゴ Pro W3"/>
              </a:rPr>
              <a:t>bele</a:t>
            </a:r>
            <a:r>
              <a:rPr lang="en-AU" sz="2000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  <a:ea typeface="ヒラギノ角ゴ Pro W3"/>
              </a:rPr>
              <a:t> </a:t>
            </a:r>
            <a:r>
              <a:rPr lang="en-AU" sz="2000" dirty="0" err="1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  <a:ea typeface="ヒラギノ角ゴ Pro W3"/>
              </a:rPr>
              <a:t>delega</a:t>
            </a:r>
            <a:r>
              <a:rPr lang="en-AU" sz="2000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  <a:ea typeface="ヒラギノ角ゴ Pro W3"/>
              </a:rPr>
              <a:t> </a:t>
            </a:r>
            <a:r>
              <a:rPr lang="en-AU" sz="2000" dirty="0" err="1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  <a:ea typeface="ヒラギノ角ゴ Pro W3"/>
              </a:rPr>
              <a:t>ba</a:t>
            </a:r>
            <a:r>
              <a:rPr lang="en-AU" sz="2000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  <a:ea typeface="ヒラギノ角ゴ Pro W3"/>
              </a:rPr>
              <a:t> </a:t>
            </a:r>
            <a:r>
              <a:rPr lang="en-AU" sz="2000" dirty="0" err="1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  <a:ea typeface="ヒラギノ角ゴ Pro W3"/>
              </a:rPr>
              <a:t>Diretur</a:t>
            </a:r>
            <a:r>
              <a:rPr lang="en-AU" sz="2000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  <a:ea typeface="ヒラギノ角ゴ Pro W3"/>
              </a:rPr>
              <a:t> Regional </a:t>
            </a:r>
            <a:r>
              <a:rPr lang="en-AU" sz="2000" dirty="0" err="1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  <a:ea typeface="ヒラギノ角ゴ Pro W3"/>
              </a:rPr>
              <a:t>Oecusse</a:t>
            </a:r>
            <a:r>
              <a:rPr lang="en-AU" sz="2000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  <a:ea typeface="ヒラギノ角ゴ Pro W3"/>
              </a:rPr>
              <a:t> </a:t>
            </a:r>
            <a:r>
              <a:rPr lang="en-AU" sz="2000" dirty="0" err="1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  <a:ea typeface="ヒラギノ角ゴ Pro W3"/>
              </a:rPr>
              <a:t>Ambeno</a:t>
            </a:r>
            <a:r>
              <a:rPr lang="en-AU" sz="2000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  <a:ea typeface="ヒラギノ角ゴ Pro W3"/>
              </a:rPr>
              <a:t> ST-PNDS </a:t>
            </a:r>
            <a:r>
              <a:rPr lang="en-AU" sz="2000" dirty="0" err="1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  <a:ea typeface="ヒラギノ角ゴ Pro W3"/>
              </a:rPr>
              <a:t>ho</a:t>
            </a:r>
            <a:r>
              <a:rPr lang="en-AU" sz="2000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  <a:ea typeface="ヒラギノ角ゴ Pro W3"/>
              </a:rPr>
              <a:t> </a:t>
            </a:r>
            <a:r>
              <a:rPr lang="en-AU" sz="2000" dirty="0" err="1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  <a:ea typeface="ヒラギノ角ゴ Pro W3"/>
              </a:rPr>
              <a:t>Prezidente</a:t>
            </a:r>
            <a:r>
              <a:rPr lang="en-AU" sz="2000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  <a:ea typeface="ヒラギノ角ゴ Pro W3"/>
              </a:rPr>
              <a:t> KPR </a:t>
            </a:r>
            <a:r>
              <a:rPr lang="en-AU" sz="2000" dirty="0" err="1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  <a:ea typeface="ヒラギノ角ゴ Pro W3"/>
              </a:rPr>
              <a:t>reprezenta</a:t>
            </a:r>
            <a:r>
              <a:rPr lang="en-AU" sz="2000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  <a:ea typeface="ヒラギノ角ゴ Pro W3"/>
              </a:rPr>
              <a:t> </a:t>
            </a:r>
            <a:r>
              <a:rPr lang="en-AU" sz="2000" dirty="0" err="1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  <a:ea typeface="ヒラギノ角ゴ Pro W3"/>
              </a:rPr>
              <a:t>Estrutura</a:t>
            </a:r>
            <a:r>
              <a:rPr lang="en-AU" sz="2000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  <a:ea typeface="ヒラギノ角ゴ Pro W3"/>
              </a:rPr>
              <a:t> Suku PNDS.</a:t>
            </a:r>
          </a:p>
        </p:txBody>
      </p:sp>
    </p:spTree>
    <p:extLst>
      <p:ext uri="{BB962C8B-B14F-4D97-AF65-F5344CB8AC3E}">
        <p14:creationId xmlns:p14="http://schemas.microsoft.com/office/powerpoint/2010/main" val="15325847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B74E3EF-D2A2-F36B-89B6-33687607C6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50" y="123824"/>
            <a:ext cx="12188950" cy="640080"/>
          </a:xfrm>
          <a:custGeom>
            <a:avLst/>
            <a:gdLst>
              <a:gd name="connsiteX0" fmla="*/ 0 w 10803903"/>
              <a:gd name="connsiteY0" fmla="*/ 0 h 1199724"/>
              <a:gd name="connsiteX1" fmla="*/ 447589 w 10803903"/>
              <a:gd name="connsiteY1" fmla="*/ 0 h 1199724"/>
              <a:gd name="connsiteX2" fmla="*/ 1111259 w 10803903"/>
              <a:gd name="connsiteY2" fmla="*/ 0 h 1199724"/>
              <a:gd name="connsiteX3" fmla="*/ 2099044 w 10803903"/>
              <a:gd name="connsiteY3" fmla="*/ 0 h 1199724"/>
              <a:gd name="connsiteX4" fmla="*/ 2762712 w 10803903"/>
              <a:gd name="connsiteY4" fmla="*/ 0 h 1199724"/>
              <a:gd name="connsiteX5" fmla="*/ 3642459 w 10803903"/>
              <a:gd name="connsiteY5" fmla="*/ 0 h 1199724"/>
              <a:gd name="connsiteX6" fmla="*/ 4090049 w 10803903"/>
              <a:gd name="connsiteY6" fmla="*/ 0 h 1199724"/>
              <a:gd name="connsiteX7" fmla="*/ 4537638 w 10803903"/>
              <a:gd name="connsiteY7" fmla="*/ 0 h 1199724"/>
              <a:gd name="connsiteX8" fmla="*/ 5309346 w 10803903"/>
              <a:gd name="connsiteY8" fmla="*/ 0 h 1199724"/>
              <a:gd name="connsiteX9" fmla="*/ 5864976 w 10803903"/>
              <a:gd name="connsiteY9" fmla="*/ 0 h 1199724"/>
              <a:gd name="connsiteX10" fmla="*/ 6420604 w 10803903"/>
              <a:gd name="connsiteY10" fmla="*/ 0 h 1199724"/>
              <a:gd name="connsiteX11" fmla="*/ 7192312 w 10803903"/>
              <a:gd name="connsiteY11" fmla="*/ 0 h 1199724"/>
              <a:gd name="connsiteX12" fmla="*/ 7747942 w 10803903"/>
              <a:gd name="connsiteY12" fmla="*/ 0 h 1199724"/>
              <a:gd name="connsiteX13" fmla="*/ 8627687 w 10803903"/>
              <a:gd name="connsiteY13" fmla="*/ 0 h 1199724"/>
              <a:gd name="connsiteX14" fmla="*/ 9291357 w 10803903"/>
              <a:gd name="connsiteY14" fmla="*/ 0 h 1199724"/>
              <a:gd name="connsiteX15" fmla="*/ 10803903 w 10803903"/>
              <a:gd name="connsiteY15" fmla="*/ 0 h 1199724"/>
              <a:gd name="connsiteX16" fmla="*/ 10803903 w 10803903"/>
              <a:gd name="connsiteY16" fmla="*/ 587864 h 1199724"/>
              <a:gd name="connsiteX17" fmla="*/ 10803903 w 10803903"/>
              <a:gd name="connsiteY17" fmla="*/ 1199724 h 1199724"/>
              <a:gd name="connsiteX18" fmla="*/ 9924156 w 10803903"/>
              <a:gd name="connsiteY18" fmla="*/ 1199724 h 1199724"/>
              <a:gd name="connsiteX19" fmla="*/ 9044410 w 10803903"/>
              <a:gd name="connsiteY19" fmla="*/ 1199724 h 1199724"/>
              <a:gd name="connsiteX20" fmla="*/ 8380741 w 10803903"/>
              <a:gd name="connsiteY20" fmla="*/ 1199724 h 1199724"/>
              <a:gd name="connsiteX21" fmla="*/ 7609034 w 10803903"/>
              <a:gd name="connsiteY21" fmla="*/ 1199724 h 1199724"/>
              <a:gd name="connsiteX22" fmla="*/ 7161443 w 10803903"/>
              <a:gd name="connsiteY22" fmla="*/ 1199724 h 1199724"/>
              <a:gd name="connsiteX23" fmla="*/ 6713853 w 10803903"/>
              <a:gd name="connsiteY23" fmla="*/ 1199724 h 1199724"/>
              <a:gd name="connsiteX24" fmla="*/ 5942147 w 10803903"/>
              <a:gd name="connsiteY24" fmla="*/ 1199724 h 1199724"/>
              <a:gd name="connsiteX25" fmla="*/ 5062400 w 10803903"/>
              <a:gd name="connsiteY25" fmla="*/ 1199724 h 1199724"/>
              <a:gd name="connsiteX26" fmla="*/ 4182653 w 10803903"/>
              <a:gd name="connsiteY26" fmla="*/ 1199724 h 1199724"/>
              <a:gd name="connsiteX27" fmla="*/ 3518985 w 10803903"/>
              <a:gd name="connsiteY27" fmla="*/ 1199724 h 1199724"/>
              <a:gd name="connsiteX28" fmla="*/ 3071395 w 10803903"/>
              <a:gd name="connsiteY28" fmla="*/ 1199724 h 1199724"/>
              <a:gd name="connsiteX29" fmla="*/ 2407726 w 10803903"/>
              <a:gd name="connsiteY29" fmla="*/ 1199724 h 1199724"/>
              <a:gd name="connsiteX30" fmla="*/ 1960136 w 10803903"/>
              <a:gd name="connsiteY30" fmla="*/ 1199724 h 1199724"/>
              <a:gd name="connsiteX31" fmla="*/ 1404507 w 10803903"/>
              <a:gd name="connsiteY31" fmla="*/ 1199724 h 1199724"/>
              <a:gd name="connsiteX32" fmla="*/ 956917 w 10803903"/>
              <a:gd name="connsiteY32" fmla="*/ 1199724 h 1199724"/>
              <a:gd name="connsiteX33" fmla="*/ 0 w 10803903"/>
              <a:gd name="connsiteY33" fmla="*/ 1199724 h 1199724"/>
              <a:gd name="connsiteX34" fmla="*/ 0 w 10803903"/>
              <a:gd name="connsiteY34" fmla="*/ 599862 h 1199724"/>
              <a:gd name="connsiteX35" fmla="*/ 0 w 10803903"/>
              <a:gd name="connsiteY35" fmla="*/ 0 h 1199724"/>
              <a:gd name="connsiteX0" fmla="*/ 0 w 10803903"/>
              <a:gd name="connsiteY0" fmla="*/ 0 h 1199724"/>
              <a:gd name="connsiteX1" fmla="*/ 771706 w 10803903"/>
              <a:gd name="connsiteY1" fmla="*/ 0 h 1199724"/>
              <a:gd name="connsiteX2" fmla="*/ 1327336 w 10803903"/>
              <a:gd name="connsiteY2" fmla="*/ 0 h 1199724"/>
              <a:gd name="connsiteX3" fmla="*/ 1774927 w 10803903"/>
              <a:gd name="connsiteY3" fmla="*/ 0 h 1199724"/>
              <a:gd name="connsiteX4" fmla="*/ 2654672 w 10803903"/>
              <a:gd name="connsiteY4" fmla="*/ 0 h 1199724"/>
              <a:gd name="connsiteX5" fmla="*/ 3210302 w 10803903"/>
              <a:gd name="connsiteY5" fmla="*/ 0 h 1199724"/>
              <a:gd name="connsiteX6" fmla="*/ 3873970 w 10803903"/>
              <a:gd name="connsiteY6" fmla="*/ 0 h 1199724"/>
              <a:gd name="connsiteX7" fmla="*/ 4753717 w 10803903"/>
              <a:gd name="connsiteY7" fmla="*/ 0 h 1199724"/>
              <a:gd name="connsiteX8" fmla="*/ 5201308 w 10803903"/>
              <a:gd name="connsiteY8" fmla="*/ 0 h 1199724"/>
              <a:gd name="connsiteX9" fmla="*/ 5864976 w 10803903"/>
              <a:gd name="connsiteY9" fmla="*/ 0 h 1199724"/>
              <a:gd name="connsiteX10" fmla="*/ 6636683 w 10803903"/>
              <a:gd name="connsiteY10" fmla="*/ 0 h 1199724"/>
              <a:gd name="connsiteX11" fmla="*/ 7192312 w 10803903"/>
              <a:gd name="connsiteY11" fmla="*/ 0 h 1199724"/>
              <a:gd name="connsiteX12" fmla="*/ 8180098 w 10803903"/>
              <a:gd name="connsiteY12" fmla="*/ 0 h 1199724"/>
              <a:gd name="connsiteX13" fmla="*/ 9059844 w 10803903"/>
              <a:gd name="connsiteY13" fmla="*/ 0 h 1199724"/>
              <a:gd name="connsiteX14" fmla="*/ 10047630 w 10803903"/>
              <a:gd name="connsiteY14" fmla="*/ 0 h 1199724"/>
              <a:gd name="connsiteX15" fmla="*/ 10803903 w 10803903"/>
              <a:gd name="connsiteY15" fmla="*/ 0 h 1199724"/>
              <a:gd name="connsiteX16" fmla="*/ 10803903 w 10803903"/>
              <a:gd name="connsiteY16" fmla="*/ 587864 h 1199724"/>
              <a:gd name="connsiteX17" fmla="*/ 10803903 w 10803903"/>
              <a:gd name="connsiteY17" fmla="*/ 1199724 h 1199724"/>
              <a:gd name="connsiteX18" fmla="*/ 9816117 w 10803903"/>
              <a:gd name="connsiteY18" fmla="*/ 1199724 h 1199724"/>
              <a:gd name="connsiteX19" fmla="*/ 8936370 w 10803903"/>
              <a:gd name="connsiteY19" fmla="*/ 1199724 h 1199724"/>
              <a:gd name="connsiteX20" fmla="*/ 8164664 w 10803903"/>
              <a:gd name="connsiteY20" fmla="*/ 1199724 h 1199724"/>
              <a:gd name="connsiteX21" fmla="*/ 7392956 w 10803903"/>
              <a:gd name="connsiteY21" fmla="*/ 1199724 h 1199724"/>
              <a:gd name="connsiteX22" fmla="*/ 6621249 w 10803903"/>
              <a:gd name="connsiteY22" fmla="*/ 1199724 h 1199724"/>
              <a:gd name="connsiteX23" fmla="*/ 5849541 w 10803903"/>
              <a:gd name="connsiteY23" fmla="*/ 1199724 h 1199724"/>
              <a:gd name="connsiteX24" fmla="*/ 5293912 w 10803903"/>
              <a:gd name="connsiteY24" fmla="*/ 1199724 h 1199724"/>
              <a:gd name="connsiteX25" fmla="*/ 4846321 w 10803903"/>
              <a:gd name="connsiteY25" fmla="*/ 1199724 h 1199724"/>
              <a:gd name="connsiteX26" fmla="*/ 4074615 w 10803903"/>
              <a:gd name="connsiteY26" fmla="*/ 1199724 h 1199724"/>
              <a:gd name="connsiteX27" fmla="*/ 3194868 w 10803903"/>
              <a:gd name="connsiteY27" fmla="*/ 1199724 h 1199724"/>
              <a:gd name="connsiteX28" fmla="*/ 2423161 w 10803903"/>
              <a:gd name="connsiteY28" fmla="*/ 1199724 h 1199724"/>
              <a:gd name="connsiteX29" fmla="*/ 1543414 w 10803903"/>
              <a:gd name="connsiteY29" fmla="*/ 1199724 h 1199724"/>
              <a:gd name="connsiteX30" fmla="*/ 771706 w 10803903"/>
              <a:gd name="connsiteY30" fmla="*/ 1199724 h 1199724"/>
              <a:gd name="connsiteX31" fmla="*/ 0 w 10803903"/>
              <a:gd name="connsiteY31" fmla="*/ 1199724 h 1199724"/>
              <a:gd name="connsiteX32" fmla="*/ 0 w 10803903"/>
              <a:gd name="connsiteY32" fmla="*/ 623856 h 1199724"/>
              <a:gd name="connsiteX33" fmla="*/ 0 w 10803903"/>
              <a:gd name="connsiteY33" fmla="*/ 0 h 11997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0803903" h="1199724" fill="none" extrusionOk="0">
                <a:moveTo>
                  <a:pt x="0" y="0"/>
                </a:moveTo>
                <a:cubicBezTo>
                  <a:pt x="104948" y="31242"/>
                  <a:pt x="306580" y="1541"/>
                  <a:pt x="447589" y="0"/>
                </a:cubicBezTo>
                <a:cubicBezTo>
                  <a:pt x="581621" y="-15223"/>
                  <a:pt x="953980" y="2323"/>
                  <a:pt x="1111259" y="0"/>
                </a:cubicBezTo>
                <a:cubicBezTo>
                  <a:pt x="1312208" y="8639"/>
                  <a:pt x="1845992" y="12656"/>
                  <a:pt x="2099044" y="0"/>
                </a:cubicBezTo>
                <a:cubicBezTo>
                  <a:pt x="2392886" y="-10870"/>
                  <a:pt x="2430884" y="22662"/>
                  <a:pt x="2762712" y="0"/>
                </a:cubicBezTo>
                <a:cubicBezTo>
                  <a:pt x="3088751" y="-27476"/>
                  <a:pt x="3215043" y="-20534"/>
                  <a:pt x="3642459" y="0"/>
                </a:cubicBezTo>
                <a:cubicBezTo>
                  <a:pt x="4084010" y="-4986"/>
                  <a:pt x="3906907" y="-17365"/>
                  <a:pt x="4090049" y="0"/>
                </a:cubicBezTo>
                <a:cubicBezTo>
                  <a:pt x="4286573" y="19919"/>
                  <a:pt x="4317718" y="20088"/>
                  <a:pt x="4537638" y="0"/>
                </a:cubicBezTo>
                <a:cubicBezTo>
                  <a:pt x="4732803" y="-11156"/>
                  <a:pt x="5122217" y="30347"/>
                  <a:pt x="5309346" y="0"/>
                </a:cubicBezTo>
                <a:cubicBezTo>
                  <a:pt x="5558698" y="-18785"/>
                  <a:pt x="5749429" y="-9100"/>
                  <a:pt x="5864976" y="0"/>
                </a:cubicBezTo>
                <a:cubicBezTo>
                  <a:pt x="5982499" y="-36195"/>
                  <a:pt x="6200979" y="-14648"/>
                  <a:pt x="6420604" y="0"/>
                </a:cubicBezTo>
                <a:cubicBezTo>
                  <a:pt x="6661671" y="10879"/>
                  <a:pt x="7021722" y="-20519"/>
                  <a:pt x="7192312" y="0"/>
                </a:cubicBezTo>
                <a:cubicBezTo>
                  <a:pt x="7355061" y="24696"/>
                  <a:pt x="7490033" y="14025"/>
                  <a:pt x="7747942" y="0"/>
                </a:cubicBezTo>
                <a:cubicBezTo>
                  <a:pt x="8009886" y="-47141"/>
                  <a:pt x="8480073" y="-20255"/>
                  <a:pt x="8627687" y="0"/>
                </a:cubicBezTo>
                <a:cubicBezTo>
                  <a:pt x="8799459" y="30037"/>
                  <a:pt x="9021854" y="10909"/>
                  <a:pt x="9291357" y="0"/>
                </a:cubicBezTo>
                <a:cubicBezTo>
                  <a:pt x="9617558" y="26703"/>
                  <a:pt x="10463643" y="21664"/>
                  <a:pt x="10803903" y="0"/>
                </a:cubicBezTo>
                <a:cubicBezTo>
                  <a:pt x="10772852" y="190280"/>
                  <a:pt x="10809206" y="477978"/>
                  <a:pt x="10803903" y="587864"/>
                </a:cubicBezTo>
                <a:cubicBezTo>
                  <a:pt x="10788102" y="704005"/>
                  <a:pt x="10792669" y="986605"/>
                  <a:pt x="10803903" y="1199724"/>
                </a:cubicBezTo>
                <a:cubicBezTo>
                  <a:pt x="10584371" y="1162441"/>
                  <a:pt x="10346209" y="1197405"/>
                  <a:pt x="9924156" y="1199724"/>
                </a:cubicBezTo>
                <a:cubicBezTo>
                  <a:pt x="9512862" y="1197941"/>
                  <a:pt x="9415323" y="1171335"/>
                  <a:pt x="9044410" y="1199724"/>
                </a:cubicBezTo>
                <a:cubicBezTo>
                  <a:pt x="8668061" y="1216709"/>
                  <a:pt x="8703266" y="1205579"/>
                  <a:pt x="8380741" y="1199724"/>
                </a:cubicBezTo>
                <a:cubicBezTo>
                  <a:pt x="8050890" y="1191622"/>
                  <a:pt x="7951857" y="1163716"/>
                  <a:pt x="7609034" y="1199724"/>
                </a:cubicBezTo>
                <a:cubicBezTo>
                  <a:pt x="7269466" y="1202534"/>
                  <a:pt x="7372144" y="1193275"/>
                  <a:pt x="7161443" y="1199724"/>
                </a:cubicBezTo>
                <a:cubicBezTo>
                  <a:pt x="6982893" y="1208157"/>
                  <a:pt x="6836744" y="1199734"/>
                  <a:pt x="6713853" y="1199724"/>
                </a:cubicBezTo>
                <a:cubicBezTo>
                  <a:pt x="6557452" y="1142273"/>
                  <a:pt x="6228953" y="1193652"/>
                  <a:pt x="5942147" y="1199724"/>
                </a:cubicBezTo>
                <a:cubicBezTo>
                  <a:pt x="5670542" y="1225511"/>
                  <a:pt x="5446588" y="1222826"/>
                  <a:pt x="5062400" y="1199724"/>
                </a:cubicBezTo>
                <a:cubicBezTo>
                  <a:pt x="4709708" y="1218781"/>
                  <a:pt x="4603720" y="1173131"/>
                  <a:pt x="4182653" y="1199724"/>
                </a:cubicBezTo>
                <a:cubicBezTo>
                  <a:pt x="3755672" y="1239795"/>
                  <a:pt x="3687886" y="1214292"/>
                  <a:pt x="3518985" y="1199724"/>
                </a:cubicBezTo>
                <a:cubicBezTo>
                  <a:pt x="3358993" y="1192575"/>
                  <a:pt x="3254693" y="1220090"/>
                  <a:pt x="3071395" y="1199724"/>
                </a:cubicBezTo>
                <a:cubicBezTo>
                  <a:pt x="2893115" y="1181921"/>
                  <a:pt x="2608196" y="1211585"/>
                  <a:pt x="2407726" y="1199724"/>
                </a:cubicBezTo>
                <a:cubicBezTo>
                  <a:pt x="2234365" y="1205886"/>
                  <a:pt x="2105996" y="1198753"/>
                  <a:pt x="1960136" y="1199724"/>
                </a:cubicBezTo>
                <a:cubicBezTo>
                  <a:pt x="1816129" y="1206560"/>
                  <a:pt x="1656257" y="1190239"/>
                  <a:pt x="1404507" y="1199724"/>
                </a:cubicBezTo>
                <a:cubicBezTo>
                  <a:pt x="1147355" y="1216249"/>
                  <a:pt x="1129176" y="1205615"/>
                  <a:pt x="956917" y="1199724"/>
                </a:cubicBezTo>
                <a:cubicBezTo>
                  <a:pt x="792453" y="1183890"/>
                  <a:pt x="323671" y="1231052"/>
                  <a:pt x="0" y="1199724"/>
                </a:cubicBezTo>
                <a:cubicBezTo>
                  <a:pt x="-17355" y="899974"/>
                  <a:pt x="15713" y="728390"/>
                  <a:pt x="0" y="599862"/>
                </a:cubicBezTo>
                <a:cubicBezTo>
                  <a:pt x="-31427" y="458585"/>
                  <a:pt x="18010" y="181988"/>
                  <a:pt x="0" y="0"/>
                </a:cubicBezTo>
                <a:close/>
              </a:path>
              <a:path w="10803903" h="1199724" stroke="0" extrusionOk="0">
                <a:moveTo>
                  <a:pt x="0" y="0"/>
                </a:moveTo>
                <a:cubicBezTo>
                  <a:pt x="359311" y="-32597"/>
                  <a:pt x="629303" y="49223"/>
                  <a:pt x="771706" y="0"/>
                </a:cubicBezTo>
                <a:cubicBezTo>
                  <a:pt x="928108" y="16987"/>
                  <a:pt x="1053408" y="-477"/>
                  <a:pt x="1327336" y="0"/>
                </a:cubicBezTo>
                <a:cubicBezTo>
                  <a:pt x="1594030" y="-9802"/>
                  <a:pt x="1605124" y="5783"/>
                  <a:pt x="1774927" y="0"/>
                </a:cubicBezTo>
                <a:cubicBezTo>
                  <a:pt x="1957801" y="-27706"/>
                  <a:pt x="2293966" y="66665"/>
                  <a:pt x="2654672" y="0"/>
                </a:cubicBezTo>
                <a:cubicBezTo>
                  <a:pt x="3033365" y="-19950"/>
                  <a:pt x="2948641" y="-2370"/>
                  <a:pt x="3210302" y="0"/>
                </a:cubicBezTo>
                <a:cubicBezTo>
                  <a:pt x="3480405" y="21899"/>
                  <a:pt x="3679841" y="11882"/>
                  <a:pt x="3873970" y="0"/>
                </a:cubicBezTo>
                <a:cubicBezTo>
                  <a:pt x="4079952" y="-40119"/>
                  <a:pt x="4483461" y="17837"/>
                  <a:pt x="4753717" y="0"/>
                </a:cubicBezTo>
                <a:cubicBezTo>
                  <a:pt x="5057386" y="20109"/>
                  <a:pt x="5084470" y="-7774"/>
                  <a:pt x="5201308" y="0"/>
                </a:cubicBezTo>
                <a:cubicBezTo>
                  <a:pt x="5351668" y="-8911"/>
                  <a:pt x="5612705" y="27055"/>
                  <a:pt x="5864976" y="0"/>
                </a:cubicBezTo>
                <a:cubicBezTo>
                  <a:pt x="6084409" y="-1218"/>
                  <a:pt x="6468895" y="-1075"/>
                  <a:pt x="6636683" y="0"/>
                </a:cubicBezTo>
                <a:cubicBezTo>
                  <a:pt x="6806579" y="-12547"/>
                  <a:pt x="7084799" y="-15965"/>
                  <a:pt x="7192312" y="0"/>
                </a:cubicBezTo>
                <a:cubicBezTo>
                  <a:pt x="7315944" y="20169"/>
                  <a:pt x="7849678" y="-50484"/>
                  <a:pt x="8180098" y="0"/>
                </a:cubicBezTo>
                <a:cubicBezTo>
                  <a:pt x="8534659" y="27276"/>
                  <a:pt x="8830124" y="-13227"/>
                  <a:pt x="9059844" y="0"/>
                </a:cubicBezTo>
                <a:cubicBezTo>
                  <a:pt x="9323434" y="40038"/>
                  <a:pt x="9749887" y="-1122"/>
                  <a:pt x="10047630" y="0"/>
                </a:cubicBezTo>
                <a:cubicBezTo>
                  <a:pt x="10315674" y="-1542"/>
                  <a:pt x="10585174" y="-28317"/>
                  <a:pt x="10803903" y="0"/>
                </a:cubicBezTo>
                <a:cubicBezTo>
                  <a:pt x="10784766" y="193711"/>
                  <a:pt x="10782893" y="347760"/>
                  <a:pt x="10803903" y="587864"/>
                </a:cubicBezTo>
                <a:cubicBezTo>
                  <a:pt x="10820446" y="816828"/>
                  <a:pt x="10760085" y="932616"/>
                  <a:pt x="10803903" y="1199724"/>
                </a:cubicBezTo>
                <a:cubicBezTo>
                  <a:pt x="10496451" y="1225883"/>
                  <a:pt x="10238120" y="1160218"/>
                  <a:pt x="9816117" y="1199724"/>
                </a:cubicBezTo>
                <a:cubicBezTo>
                  <a:pt x="9340329" y="1224936"/>
                  <a:pt x="9093854" y="1180258"/>
                  <a:pt x="8936370" y="1199724"/>
                </a:cubicBezTo>
                <a:cubicBezTo>
                  <a:pt x="8747457" y="1188964"/>
                  <a:pt x="8499963" y="1223064"/>
                  <a:pt x="8164664" y="1199724"/>
                </a:cubicBezTo>
                <a:cubicBezTo>
                  <a:pt x="7853391" y="1154277"/>
                  <a:pt x="7610383" y="1207478"/>
                  <a:pt x="7392956" y="1199724"/>
                </a:cubicBezTo>
                <a:cubicBezTo>
                  <a:pt x="7182114" y="1185994"/>
                  <a:pt x="6840908" y="1251995"/>
                  <a:pt x="6621249" y="1199724"/>
                </a:cubicBezTo>
                <a:cubicBezTo>
                  <a:pt x="6379596" y="1172667"/>
                  <a:pt x="6114619" y="1224160"/>
                  <a:pt x="5849541" y="1199724"/>
                </a:cubicBezTo>
                <a:cubicBezTo>
                  <a:pt x="5545012" y="1183200"/>
                  <a:pt x="5534267" y="1179395"/>
                  <a:pt x="5293912" y="1199724"/>
                </a:cubicBezTo>
                <a:cubicBezTo>
                  <a:pt x="5054969" y="1219054"/>
                  <a:pt x="5049355" y="1191214"/>
                  <a:pt x="4846321" y="1199724"/>
                </a:cubicBezTo>
                <a:cubicBezTo>
                  <a:pt x="4659271" y="1202512"/>
                  <a:pt x="4363570" y="1228107"/>
                  <a:pt x="4074615" y="1199724"/>
                </a:cubicBezTo>
                <a:cubicBezTo>
                  <a:pt x="3778282" y="1228167"/>
                  <a:pt x="3316415" y="1166749"/>
                  <a:pt x="3194868" y="1199724"/>
                </a:cubicBezTo>
                <a:cubicBezTo>
                  <a:pt x="2901739" y="1193106"/>
                  <a:pt x="2655895" y="1158061"/>
                  <a:pt x="2423161" y="1199724"/>
                </a:cubicBezTo>
                <a:cubicBezTo>
                  <a:pt x="2204582" y="1214067"/>
                  <a:pt x="1736411" y="1200246"/>
                  <a:pt x="1543414" y="1199724"/>
                </a:cubicBezTo>
                <a:cubicBezTo>
                  <a:pt x="1333559" y="1209830"/>
                  <a:pt x="1093610" y="1215177"/>
                  <a:pt x="771706" y="1199724"/>
                </a:cubicBezTo>
                <a:cubicBezTo>
                  <a:pt x="478469" y="1210310"/>
                  <a:pt x="326835" y="1222139"/>
                  <a:pt x="0" y="1199724"/>
                </a:cubicBezTo>
                <a:cubicBezTo>
                  <a:pt x="55690" y="1051146"/>
                  <a:pt x="13194" y="888444"/>
                  <a:pt x="0" y="623856"/>
                </a:cubicBezTo>
                <a:cubicBezTo>
                  <a:pt x="-25808" y="354227"/>
                  <a:pt x="-30881" y="245150"/>
                  <a:pt x="0" y="0"/>
                </a:cubicBezTo>
                <a:close/>
              </a:path>
              <a:path w="10803903" h="1199724" fill="none" stroke="0" extrusionOk="0">
                <a:moveTo>
                  <a:pt x="0" y="0"/>
                </a:moveTo>
                <a:cubicBezTo>
                  <a:pt x="104940" y="20631"/>
                  <a:pt x="327368" y="26543"/>
                  <a:pt x="447589" y="0"/>
                </a:cubicBezTo>
                <a:cubicBezTo>
                  <a:pt x="566071" y="-18997"/>
                  <a:pt x="951411" y="-21293"/>
                  <a:pt x="1111259" y="0"/>
                </a:cubicBezTo>
                <a:cubicBezTo>
                  <a:pt x="1259370" y="-5217"/>
                  <a:pt x="1811991" y="62508"/>
                  <a:pt x="2099044" y="0"/>
                </a:cubicBezTo>
                <a:cubicBezTo>
                  <a:pt x="2391239" y="-9806"/>
                  <a:pt x="2434837" y="19286"/>
                  <a:pt x="2762712" y="0"/>
                </a:cubicBezTo>
                <a:cubicBezTo>
                  <a:pt x="3091937" y="-12574"/>
                  <a:pt x="3224947" y="-23469"/>
                  <a:pt x="3642459" y="0"/>
                </a:cubicBezTo>
                <a:cubicBezTo>
                  <a:pt x="4075093" y="32159"/>
                  <a:pt x="3870470" y="947"/>
                  <a:pt x="4090049" y="0"/>
                </a:cubicBezTo>
                <a:cubicBezTo>
                  <a:pt x="4288423" y="19784"/>
                  <a:pt x="4319737" y="11793"/>
                  <a:pt x="4537638" y="0"/>
                </a:cubicBezTo>
                <a:cubicBezTo>
                  <a:pt x="4761574" y="-5322"/>
                  <a:pt x="5102952" y="12723"/>
                  <a:pt x="5309346" y="0"/>
                </a:cubicBezTo>
                <a:cubicBezTo>
                  <a:pt x="5537820" y="-30532"/>
                  <a:pt x="5762256" y="-3215"/>
                  <a:pt x="5864976" y="0"/>
                </a:cubicBezTo>
                <a:cubicBezTo>
                  <a:pt x="5956041" y="29117"/>
                  <a:pt x="6189211" y="-12098"/>
                  <a:pt x="6420604" y="0"/>
                </a:cubicBezTo>
                <a:cubicBezTo>
                  <a:pt x="6649115" y="-11618"/>
                  <a:pt x="7030880" y="-17128"/>
                  <a:pt x="7192312" y="0"/>
                </a:cubicBezTo>
                <a:cubicBezTo>
                  <a:pt x="7373575" y="28000"/>
                  <a:pt x="7476420" y="36699"/>
                  <a:pt x="7747942" y="0"/>
                </a:cubicBezTo>
                <a:cubicBezTo>
                  <a:pt x="8027445" y="-14191"/>
                  <a:pt x="8453418" y="-27974"/>
                  <a:pt x="8627687" y="0"/>
                </a:cubicBezTo>
                <a:cubicBezTo>
                  <a:pt x="8818003" y="17617"/>
                  <a:pt x="9021062" y="30401"/>
                  <a:pt x="9291357" y="0"/>
                </a:cubicBezTo>
                <a:cubicBezTo>
                  <a:pt x="9540508" y="-74349"/>
                  <a:pt x="10441243" y="-211"/>
                  <a:pt x="10803903" y="0"/>
                </a:cubicBezTo>
                <a:cubicBezTo>
                  <a:pt x="10792712" y="185465"/>
                  <a:pt x="10818981" y="475164"/>
                  <a:pt x="10803903" y="587864"/>
                </a:cubicBezTo>
                <a:cubicBezTo>
                  <a:pt x="10742753" y="692721"/>
                  <a:pt x="10748476" y="961172"/>
                  <a:pt x="10803903" y="1199724"/>
                </a:cubicBezTo>
                <a:cubicBezTo>
                  <a:pt x="10600023" y="1192862"/>
                  <a:pt x="10345033" y="1204056"/>
                  <a:pt x="9924156" y="1199724"/>
                </a:cubicBezTo>
                <a:cubicBezTo>
                  <a:pt x="9522405" y="1204472"/>
                  <a:pt x="9421477" y="1198124"/>
                  <a:pt x="9044410" y="1199724"/>
                </a:cubicBezTo>
                <a:cubicBezTo>
                  <a:pt x="8663201" y="1213940"/>
                  <a:pt x="8698485" y="1206970"/>
                  <a:pt x="8380741" y="1199724"/>
                </a:cubicBezTo>
                <a:cubicBezTo>
                  <a:pt x="8045011" y="1179784"/>
                  <a:pt x="7950291" y="1178993"/>
                  <a:pt x="7609034" y="1199724"/>
                </a:cubicBezTo>
                <a:cubicBezTo>
                  <a:pt x="7267951" y="1201981"/>
                  <a:pt x="7348454" y="1191599"/>
                  <a:pt x="7161443" y="1199724"/>
                </a:cubicBezTo>
                <a:cubicBezTo>
                  <a:pt x="6973487" y="1217970"/>
                  <a:pt x="6836678" y="1217769"/>
                  <a:pt x="6713853" y="1199724"/>
                </a:cubicBezTo>
                <a:cubicBezTo>
                  <a:pt x="6623460" y="1203643"/>
                  <a:pt x="6220103" y="1180443"/>
                  <a:pt x="5942147" y="1199724"/>
                </a:cubicBezTo>
                <a:cubicBezTo>
                  <a:pt x="5670592" y="1217516"/>
                  <a:pt x="5457098" y="1220978"/>
                  <a:pt x="5062400" y="1199724"/>
                </a:cubicBezTo>
                <a:cubicBezTo>
                  <a:pt x="4700806" y="1204150"/>
                  <a:pt x="4610589" y="1177978"/>
                  <a:pt x="4182653" y="1199724"/>
                </a:cubicBezTo>
                <a:cubicBezTo>
                  <a:pt x="3762775" y="1233839"/>
                  <a:pt x="3691725" y="1229852"/>
                  <a:pt x="3518985" y="1199724"/>
                </a:cubicBezTo>
                <a:cubicBezTo>
                  <a:pt x="3349478" y="1183401"/>
                  <a:pt x="3263611" y="1196016"/>
                  <a:pt x="3071395" y="1199724"/>
                </a:cubicBezTo>
                <a:cubicBezTo>
                  <a:pt x="2887305" y="1180858"/>
                  <a:pt x="2588458" y="1206083"/>
                  <a:pt x="2407726" y="1199724"/>
                </a:cubicBezTo>
                <a:cubicBezTo>
                  <a:pt x="2228355" y="1213719"/>
                  <a:pt x="2118644" y="1186980"/>
                  <a:pt x="1960136" y="1199724"/>
                </a:cubicBezTo>
                <a:cubicBezTo>
                  <a:pt x="1814419" y="1184488"/>
                  <a:pt x="1666070" y="1169814"/>
                  <a:pt x="1404507" y="1199724"/>
                </a:cubicBezTo>
                <a:cubicBezTo>
                  <a:pt x="1151040" y="1222168"/>
                  <a:pt x="1125434" y="1204828"/>
                  <a:pt x="956917" y="1199724"/>
                </a:cubicBezTo>
                <a:cubicBezTo>
                  <a:pt x="798649" y="1201058"/>
                  <a:pt x="299958" y="1200219"/>
                  <a:pt x="0" y="1199724"/>
                </a:cubicBezTo>
                <a:cubicBezTo>
                  <a:pt x="-8721" y="908139"/>
                  <a:pt x="-5709" y="750163"/>
                  <a:pt x="0" y="599862"/>
                </a:cubicBezTo>
                <a:cubicBezTo>
                  <a:pt x="6603" y="437102"/>
                  <a:pt x="8001" y="166833"/>
                  <a:pt x="0" y="0"/>
                </a:cubicBezTo>
                <a:close/>
              </a:path>
            </a:pathLst>
          </a:custGeom>
        </p:spPr>
        <p:txBody>
          <a:bodyPr anchor="ctr">
            <a:noAutofit/>
          </a:bodyPr>
          <a:lstStyle/>
          <a:p>
            <a:r>
              <a:rPr lang="en-AU" sz="3600" b="1" dirty="0" err="1">
                <a:solidFill>
                  <a:schemeClr val="bg1"/>
                </a:solidFill>
                <a:latin typeface="Abadi" panose="020B0604020104020204" pitchFamily="34" charset="0"/>
                <a:ea typeface="ヒラギノ角ゴ Pro W3"/>
              </a:rPr>
              <a:t>Administra</a:t>
            </a:r>
            <a:r>
              <a:rPr lang="en-AU" sz="3600" b="1" dirty="0">
                <a:solidFill>
                  <a:schemeClr val="bg1"/>
                </a:solidFill>
                <a:latin typeface="Abadi" panose="020B0604020104020204" pitchFamily="34" charset="0"/>
                <a:ea typeface="ヒラギノ角ゴ Pro W3"/>
              </a:rPr>
              <a:t> </a:t>
            </a:r>
            <a:r>
              <a:rPr lang="en-AU" sz="3600" b="1" dirty="0" err="1">
                <a:solidFill>
                  <a:schemeClr val="bg1"/>
                </a:solidFill>
                <a:latin typeface="Abadi" panose="020B0604020104020204" pitchFamily="34" charset="0"/>
                <a:ea typeface="ヒラギノ角ゴ Pro W3"/>
              </a:rPr>
              <a:t>konta</a:t>
            </a:r>
            <a:r>
              <a:rPr lang="en-AU" sz="3600" b="1" dirty="0">
                <a:solidFill>
                  <a:schemeClr val="bg1"/>
                </a:solidFill>
                <a:latin typeface="Abadi" panose="020B0604020104020204" pitchFamily="34" charset="0"/>
                <a:ea typeface="ヒラギノ角ゴ Pro W3"/>
              </a:rPr>
              <a:t> </a:t>
            </a:r>
            <a:r>
              <a:rPr lang="en-AU" sz="3600" b="1" dirty="0" err="1">
                <a:solidFill>
                  <a:schemeClr val="bg1"/>
                </a:solidFill>
                <a:latin typeface="Abadi" panose="020B0604020104020204" pitchFamily="34" charset="0"/>
                <a:ea typeface="ヒラギノ角ゴ Pro W3"/>
              </a:rPr>
              <a:t>Bankária</a:t>
            </a:r>
            <a:r>
              <a:rPr lang="en-AU" sz="3600" b="1" dirty="0">
                <a:solidFill>
                  <a:schemeClr val="bg1"/>
                </a:solidFill>
                <a:latin typeface="Abadi" panose="020B0604020104020204" pitchFamily="34" charset="0"/>
                <a:ea typeface="ヒラギノ角ゴ Pro W3"/>
              </a:rPr>
              <a:t> Suku (DM 66/2024)</a:t>
            </a:r>
            <a:endParaRPr lang="en-US" sz="3600" dirty="0">
              <a:solidFill>
                <a:schemeClr val="bg1"/>
              </a:solidFill>
              <a:latin typeface="Abadi" panose="020B0604020104020204" pitchFamily="34" charset="0"/>
            </a:endParaRPr>
          </a:p>
        </p:txBody>
      </p:sp>
      <p:graphicFrame>
        <p:nvGraphicFramePr>
          <p:cNvPr id="46" name="Content Placeholder 2">
            <a:extLst>
              <a:ext uri="{FF2B5EF4-FFF2-40B4-BE49-F238E27FC236}">
                <a16:creationId xmlns="" xmlns:a16="http://schemas.microsoft.com/office/drawing/2014/main" id="{E27555EB-F3FC-AAC5-AD42-750E8C3EFB7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07430801"/>
              </p:ext>
            </p:extLst>
          </p:nvPr>
        </p:nvGraphicFramePr>
        <p:xfrm>
          <a:off x="435255" y="763904"/>
          <a:ext cx="11461470" cy="5970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277094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D87A5D9-465D-D175-8591-5E0BBC422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810671"/>
          </a:xfrm>
          <a:custGeom>
            <a:avLst/>
            <a:gdLst>
              <a:gd name="csX0" fmla="*/ 0 w 12192000"/>
              <a:gd name="csY0" fmla="*/ 0 h 810671"/>
              <a:gd name="csX1" fmla="*/ 397843 w 12192000"/>
              <a:gd name="csY1" fmla="*/ 0 h 810671"/>
              <a:gd name="csX2" fmla="*/ 1283368 w 12192000"/>
              <a:gd name="csY2" fmla="*/ 0 h 810671"/>
              <a:gd name="csX3" fmla="*/ 2168892 w 12192000"/>
              <a:gd name="csY3" fmla="*/ 0 h 810671"/>
              <a:gd name="csX4" fmla="*/ 2932497 w 12192000"/>
              <a:gd name="csY4" fmla="*/ 0 h 810671"/>
              <a:gd name="csX5" fmla="*/ 3696101 w 12192000"/>
              <a:gd name="csY5" fmla="*/ 0 h 810671"/>
              <a:gd name="csX6" fmla="*/ 4215865 w 12192000"/>
              <a:gd name="csY6" fmla="*/ 0 h 810671"/>
              <a:gd name="csX7" fmla="*/ 5101390 w 12192000"/>
              <a:gd name="csY7" fmla="*/ 0 h 810671"/>
              <a:gd name="csX8" fmla="*/ 5377313 w 12192000"/>
              <a:gd name="csY8" fmla="*/ 0 h 810671"/>
              <a:gd name="csX9" fmla="*/ 5897078 w 12192000"/>
              <a:gd name="csY9" fmla="*/ 0 h 810671"/>
              <a:gd name="csX10" fmla="*/ 6294921 w 12192000"/>
              <a:gd name="csY10" fmla="*/ 0 h 810671"/>
              <a:gd name="csX11" fmla="*/ 7058526 w 12192000"/>
              <a:gd name="csY11" fmla="*/ 0 h 810671"/>
              <a:gd name="csX12" fmla="*/ 7334450 w 12192000"/>
              <a:gd name="csY12" fmla="*/ 0 h 810671"/>
              <a:gd name="csX13" fmla="*/ 7976134 w 12192000"/>
              <a:gd name="csY13" fmla="*/ 0 h 810671"/>
              <a:gd name="csX14" fmla="*/ 8861658 w 12192000"/>
              <a:gd name="csY14" fmla="*/ 0 h 810671"/>
              <a:gd name="csX15" fmla="*/ 9503343 w 12192000"/>
              <a:gd name="csY15" fmla="*/ 0 h 810671"/>
              <a:gd name="csX16" fmla="*/ 10145027 w 12192000"/>
              <a:gd name="csY16" fmla="*/ 0 h 810671"/>
              <a:gd name="csX17" fmla="*/ 11030551 w 12192000"/>
              <a:gd name="csY17" fmla="*/ 0 h 810671"/>
              <a:gd name="csX18" fmla="*/ 12192000 w 12192000"/>
              <a:gd name="csY18" fmla="*/ 0 h 810671"/>
              <a:gd name="csX19" fmla="*/ 12192000 w 12192000"/>
              <a:gd name="csY19" fmla="*/ 262117 h 810671"/>
              <a:gd name="csX20" fmla="*/ 12192000 w 12192000"/>
              <a:gd name="csY20" fmla="*/ 508020 h 810671"/>
              <a:gd name="csX21" fmla="*/ 12192000 w 12192000"/>
              <a:gd name="csY21" fmla="*/ 810671 h 810671"/>
              <a:gd name="csX22" fmla="*/ 11794156 w 12192000"/>
              <a:gd name="csY22" fmla="*/ 810671 h 810671"/>
              <a:gd name="csX23" fmla="*/ 11274391 w 12192000"/>
              <a:gd name="csY23" fmla="*/ 810671 h 810671"/>
              <a:gd name="csX24" fmla="*/ 10388867 w 12192000"/>
              <a:gd name="csY24" fmla="*/ 810671 h 810671"/>
              <a:gd name="csX25" fmla="*/ 9869103 w 12192000"/>
              <a:gd name="csY25" fmla="*/ 810671 h 810671"/>
              <a:gd name="csX26" fmla="*/ 8983578 w 12192000"/>
              <a:gd name="csY26" fmla="*/ 810671 h 810671"/>
              <a:gd name="csX27" fmla="*/ 8463814 w 12192000"/>
              <a:gd name="csY27" fmla="*/ 810671 h 810671"/>
              <a:gd name="csX28" fmla="*/ 8187890 w 12192000"/>
              <a:gd name="csY28" fmla="*/ 810671 h 810671"/>
              <a:gd name="csX29" fmla="*/ 7302366 w 12192000"/>
              <a:gd name="csY29" fmla="*/ 810671 h 810671"/>
              <a:gd name="csX30" fmla="*/ 6904522 w 12192000"/>
              <a:gd name="csY30" fmla="*/ 810671 h 810671"/>
              <a:gd name="csX31" fmla="*/ 6262838 w 12192000"/>
              <a:gd name="csY31" fmla="*/ 810671 h 810671"/>
              <a:gd name="csX32" fmla="*/ 5377313 w 12192000"/>
              <a:gd name="csY32" fmla="*/ 810671 h 810671"/>
              <a:gd name="csX33" fmla="*/ 4491789 w 12192000"/>
              <a:gd name="csY33" fmla="*/ 810671 h 810671"/>
              <a:gd name="csX34" fmla="*/ 4215865 w 12192000"/>
              <a:gd name="csY34" fmla="*/ 810671 h 810671"/>
              <a:gd name="csX35" fmla="*/ 3452261 w 12192000"/>
              <a:gd name="csY35" fmla="*/ 810671 h 810671"/>
              <a:gd name="csX36" fmla="*/ 2688656 w 12192000"/>
              <a:gd name="csY36" fmla="*/ 810671 h 810671"/>
              <a:gd name="csX37" fmla="*/ 2046972 w 12192000"/>
              <a:gd name="csY37" fmla="*/ 810671 h 810671"/>
              <a:gd name="csX38" fmla="*/ 1649128 w 12192000"/>
              <a:gd name="csY38" fmla="*/ 810671 h 810671"/>
              <a:gd name="csX39" fmla="*/ 885524 w 12192000"/>
              <a:gd name="csY39" fmla="*/ 810671 h 810671"/>
              <a:gd name="csX40" fmla="*/ 0 w 12192000"/>
              <a:gd name="csY40" fmla="*/ 810671 h 810671"/>
              <a:gd name="csX41" fmla="*/ 0 w 12192000"/>
              <a:gd name="csY41" fmla="*/ 548553 h 810671"/>
              <a:gd name="csX42" fmla="*/ 0 w 12192000"/>
              <a:gd name="csY42" fmla="*/ 294543 h 810671"/>
              <a:gd name="csX43" fmla="*/ 0 w 12192000"/>
              <a:gd name="csY43" fmla="*/ 0 h 810671"/>
              <a:gd name="csX0" fmla="*/ 0 w 12192000"/>
              <a:gd name="csY0" fmla="*/ 0 h 810671"/>
              <a:gd name="csX1" fmla="*/ 641684 w 12192000"/>
              <a:gd name="csY1" fmla="*/ 0 h 810671"/>
              <a:gd name="csX2" fmla="*/ 917608 w 12192000"/>
              <a:gd name="csY2" fmla="*/ 0 h 810671"/>
              <a:gd name="csX3" fmla="*/ 1681212 w 12192000"/>
              <a:gd name="csY3" fmla="*/ 0 h 810671"/>
              <a:gd name="csX4" fmla="*/ 2079056 w 12192000"/>
              <a:gd name="csY4" fmla="*/ 0 h 810671"/>
              <a:gd name="csX5" fmla="*/ 2720740 w 12192000"/>
              <a:gd name="csY5" fmla="*/ 0 h 810671"/>
              <a:gd name="csX6" fmla="*/ 3118585 w 12192000"/>
              <a:gd name="csY6" fmla="*/ 0 h 810671"/>
              <a:gd name="csX7" fmla="*/ 4004109 w 12192000"/>
              <a:gd name="csY7" fmla="*/ 0 h 810671"/>
              <a:gd name="csX8" fmla="*/ 4645793 w 12192000"/>
              <a:gd name="csY8" fmla="*/ 0 h 810671"/>
              <a:gd name="csX9" fmla="*/ 5287477 w 12192000"/>
              <a:gd name="csY9" fmla="*/ 0 h 810671"/>
              <a:gd name="csX10" fmla="*/ 5563402 w 12192000"/>
              <a:gd name="csY10" fmla="*/ 0 h 810671"/>
              <a:gd name="csX11" fmla="*/ 6205086 w 12192000"/>
              <a:gd name="csY11" fmla="*/ 0 h 810671"/>
              <a:gd name="csX12" fmla="*/ 6481010 w 12192000"/>
              <a:gd name="csY12" fmla="*/ 0 h 810671"/>
              <a:gd name="csX13" fmla="*/ 7000774 w 12192000"/>
              <a:gd name="csY13" fmla="*/ 0 h 810671"/>
              <a:gd name="csX14" fmla="*/ 7764378 w 12192000"/>
              <a:gd name="csY14" fmla="*/ 0 h 810671"/>
              <a:gd name="csX15" fmla="*/ 8527983 w 12192000"/>
              <a:gd name="csY15" fmla="*/ 0 h 810671"/>
              <a:gd name="csX16" fmla="*/ 8803907 w 12192000"/>
              <a:gd name="csY16" fmla="*/ 0 h 810671"/>
              <a:gd name="csX17" fmla="*/ 9567511 w 12192000"/>
              <a:gd name="csY17" fmla="*/ 0 h 810671"/>
              <a:gd name="csX18" fmla="*/ 9965355 w 12192000"/>
              <a:gd name="csY18" fmla="*/ 0 h 810671"/>
              <a:gd name="csX19" fmla="*/ 10607039 w 12192000"/>
              <a:gd name="csY19" fmla="*/ 0 h 810671"/>
              <a:gd name="csX20" fmla="*/ 11126803 w 12192000"/>
              <a:gd name="csY20" fmla="*/ 0 h 810671"/>
              <a:gd name="csX21" fmla="*/ 11402728 w 12192000"/>
              <a:gd name="csY21" fmla="*/ 0 h 810671"/>
              <a:gd name="csX22" fmla="*/ 12192000 w 12192000"/>
              <a:gd name="csY22" fmla="*/ 0 h 810671"/>
              <a:gd name="csX23" fmla="*/ 12192000 w 12192000"/>
              <a:gd name="csY23" fmla="*/ 262117 h 810671"/>
              <a:gd name="csX24" fmla="*/ 12192000 w 12192000"/>
              <a:gd name="csY24" fmla="*/ 532340 h 810671"/>
              <a:gd name="csX25" fmla="*/ 12192000 w 12192000"/>
              <a:gd name="csY25" fmla="*/ 810671 h 810671"/>
              <a:gd name="csX26" fmla="*/ 11794156 w 12192000"/>
              <a:gd name="csY26" fmla="*/ 810671 h 810671"/>
              <a:gd name="csX27" fmla="*/ 11030551 w 12192000"/>
              <a:gd name="csY27" fmla="*/ 810671 h 810671"/>
              <a:gd name="csX28" fmla="*/ 10266947 w 12192000"/>
              <a:gd name="csY28" fmla="*/ 810671 h 810671"/>
              <a:gd name="csX29" fmla="*/ 9747183 w 12192000"/>
              <a:gd name="csY29" fmla="*/ 810671 h 810671"/>
              <a:gd name="csX30" fmla="*/ 8861658 w 12192000"/>
              <a:gd name="csY30" fmla="*/ 810671 h 810671"/>
              <a:gd name="csX31" fmla="*/ 7976134 w 12192000"/>
              <a:gd name="csY31" fmla="*/ 810671 h 810671"/>
              <a:gd name="csX32" fmla="*/ 7578290 w 12192000"/>
              <a:gd name="csY32" fmla="*/ 810671 h 810671"/>
              <a:gd name="csX33" fmla="*/ 7058526 w 12192000"/>
              <a:gd name="csY33" fmla="*/ 810671 h 810671"/>
              <a:gd name="csX34" fmla="*/ 6538762 w 12192000"/>
              <a:gd name="csY34" fmla="*/ 810671 h 810671"/>
              <a:gd name="csX35" fmla="*/ 5653237 w 12192000"/>
              <a:gd name="csY35" fmla="*/ 810671 h 810671"/>
              <a:gd name="csX36" fmla="*/ 4767713 w 12192000"/>
              <a:gd name="csY36" fmla="*/ 810671 h 810671"/>
              <a:gd name="csX37" fmla="*/ 4004109 w 12192000"/>
              <a:gd name="csY37" fmla="*/ 810671 h 810671"/>
              <a:gd name="csX38" fmla="*/ 3240505 w 12192000"/>
              <a:gd name="csY38" fmla="*/ 810671 h 810671"/>
              <a:gd name="csX39" fmla="*/ 2720740 w 12192000"/>
              <a:gd name="csY39" fmla="*/ 810671 h 810671"/>
              <a:gd name="csX40" fmla="*/ 1835217 w 12192000"/>
              <a:gd name="csY40" fmla="*/ 810671 h 810671"/>
              <a:gd name="csX41" fmla="*/ 1071612 w 12192000"/>
              <a:gd name="csY41" fmla="*/ 810671 h 810671"/>
              <a:gd name="csX42" fmla="*/ 551848 w 12192000"/>
              <a:gd name="csY42" fmla="*/ 810671 h 810671"/>
              <a:gd name="csX43" fmla="*/ 0 w 12192000"/>
              <a:gd name="csY43" fmla="*/ 810671 h 810671"/>
              <a:gd name="csX44" fmla="*/ 0 w 12192000"/>
              <a:gd name="csY44" fmla="*/ 532340 h 810671"/>
              <a:gd name="csX45" fmla="*/ 0 w 12192000"/>
              <a:gd name="csY45" fmla="*/ 262117 h 810671"/>
              <a:gd name="csX46" fmla="*/ 0 w 12192000"/>
              <a:gd name="csY46" fmla="*/ 0 h 81067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</a:cxnLst>
            <a:rect l="l" t="t" r="r" b="b"/>
            <a:pathLst>
              <a:path w="12192000" h="810671" fill="none" extrusionOk="0">
                <a:moveTo>
                  <a:pt x="0" y="0"/>
                </a:moveTo>
                <a:cubicBezTo>
                  <a:pt x="173776" y="12771"/>
                  <a:pt x="268904" y="2355"/>
                  <a:pt x="397843" y="0"/>
                </a:cubicBezTo>
                <a:cubicBezTo>
                  <a:pt x="576124" y="-78836"/>
                  <a:pt x="810010" y="5585"/>
                  <a:pt x="1283368" y="0"/>
                </a:cubicBezTo>
                <a:cubicBezTo>
                  <a:pt x="1724659" y="-28285"/>
                  <a:pt x="1730815" y="21410"/>
                  <a:pt x="2168892" y="0"/>
                </a:cubicBezTo>
                <a:cubicBezTo>
                  <a:pt x="2588369" y="-8390"/>
                  <a:pt x="2569209" y="51384"/>
                  <a:pt x="2932497" y="0"/>
                </a:cubicBezTo>
                <a:cubicBezTo>
                  <a:pt x="3322615" y="-51192"/>
                  <a:pt x="3391948" y="36258"/>
                  <a:pt x="3696101" y="0"/>
                </a:cubicBezTo>
                <a:cubicBezTo>
                  <a:pt x="4002755" y="-33617"/>
                  <a:pt x="4002034" y="24688"/>
                  <a:pt x="4215865" y="0"/>
                </a:cubicBezTo>
                <a:cubicBezTo>
                  <a:pt x="4383167" y="23909"/>
                  <a:pt x="4834752" y="86528"/>
                  <a:pt x="5101390" y="0"/>
                </a:cubicBezTo>
                <a:cubicBezTo>
                  <a:pt x="5354996" y="-21018"/>
                  <a:pt x="5252938" y="20797"/>
                  <a:pt x="5377313" y="0"/>
                </a:cubicBezTo>
                <a:cubicBezTo>
                  <a:pt x="5512480" y="-21813"/>
                  <a:pt x="5658871" y="33102"/>
                  <a:pt x="5897078" y="0"/>
                </a:cubicBezTo>
                <a:cubicBezTo>
                  <a:pt x="6122758" y="-20990"/>
                  <a:pt x="6124877" y="7946"/>
                  <a:pt x="6294921" y="0"/>
                </a:cubicBezTo>
                <a:cubicBezTo>
                  <a:pt x="6465509" y="-60712"/>
                  <a:pt x="6813286" y="42180"/>
                  <a:pt x="7058526" y="0"/>
                </a:cubicBezTo>
                <a:cubicBezTo>
                  <a:pt x="7365746" y="-44292"/>
                  <a:pt x="7218861" y="21834"/>
                  <a:pt x="7334450" y="0"/>
                </a:cubicBezTo>
                <a:cubicBezTo>
                  <a:pt x="7451092" y="-26562"/>
                  <a:pt x="7780341" y="48348"/>
                  <a:pt x="7976134" y="0"/>
                </a:cubicBezTo>
                <a:cubicBezTo>
                  <a:pt x="8157596" y="32481"/>
                  <a:pt x="8659526" y="19690"/>
                  <a:pt x="8861658" y="0"/>
                </a:cubicBezTo>
                <a:cubicBezTo>
                  <a:pt x="9144318" y="-37410"/>
                  <a:pt x="9185285" y="-4998"/>
                  <a:pt x="9503343" y="0"/>
                </a:cubicBezTo>
                <a:cubicBezTo>
                  <a:pt x="9816765" y="-8390"/>
                  <a:pt x="9985626" y="16030"/>
                  <a:pt x="10145027" y="0"/>
                </a:cubicBezTo>
                <a:cubicBezTo>
                  <a:pt x="10281727" y="-49301"/>
                  <a:pt x="10748581" y="70796"/>
                  <a:pt x="11030551" y="0"/>
                </a:cubicBezTo>
                <a:cubicBezTo>
                  <a:pt x="11369158" y="-6149"/>
                  <a:pt x="11930014" y="12876"/>
                  <a:pt x="12192000" y="0"/>
                </a:cubicBezTo>
                <a:cubicBezTo>
                  <a:pt x="12244412" y="59058"/>
                  <a:pt x="12169372" y="190317"/>
                  <a:pt x="12192000" y="262117"/>
                </a:cubicBezTo>
                <a:cubicBezTo>
                  <a:pt x="12196980" y="330521"/>
                  <a:pt x="12141270" y="415265"/>
                  <a:pt x="12192000" y="508020"/>
                </a:cubicBezTo>
                <a:cubicBezTo>
                  <a:pt x="12226418" y="591745"/>
                  <a:pt x="12180605" y="704894"/>
                  <a:pt x="12192000" y="810671"/>
                </a:cubicBezTo>
                <a:cubicBezTo>
                  <a:pt x="12001655" y="816241"/>
                  <a:pt x="11967158" y="798198"/>
                  <a:pt x="11794156" y="810671"/>
                </a:cubicBezTo>
                <a:cubicBezTo>
                  <a:pt x="11582696" y="794359"/>
                  <a:pt x="11402054" y="766840"/>
                  <a:pt x="11274391" y="810671"/>
                </a:cubicBezTo>
                <a:cubicBezTo>
                  <a:pt x="11097500" y="842503"/>
                  <a:pt x="10677957" y="740505"/>
                  <a:pt x="10388867" y="810671"/>
                </a:cubicBezTo>
                <a:cubicBezTo>
                  <a:pt x="10153625" y="857083"/>
                  <a:pt x="10062331" y="814842"/>
                  <a:pt x="9869103" y="810671"/>
                </a:cubicBezTo>
                <a:cubicBezTo>
                  <a:pt x="9736985" y="802919"/>
                  <a:pt x="9353246" y="706171"/>
                  <a:pt x="8983578" y="810671"/>
                </a:cubicBezTo>
                <a:cubicBezTo>
                  <a:pt x="8648148" y="816611"/>
                  <a:pt x="8718178" y="800764"/>
                  <a:pt x="8463814" y="810671"/>
                </a:cubicBezTo>
                <a:cubicBezTo>
                  <a:pt x="8216214" y="825735"/>
                  <a:pt x="8293701" y="804433"/>
                  <a:pt x="8187890" y="810671"/>
                </a:cubicBezTo>
                <a:cubicBezTo>
                  <a:pt x="8097768" y="804170"/>
                  <a:pt x="7765473" y="791653"/>
                  <a:pt x="7302366" y="810671"/>
                </a:cubicBezTo>
                <a:cubicBezTo>
                  <a:pt x="6871165" y="820921"/>
                  <a:pt x="7063630" y="782680"/>
                  <a:pt x="6904522" y="810671"/>
                </a:cubicBezTo>
                <a:cubicBezTo>
                  <a:pt x="6764161" y="815016"/>
                  <a:pt x="6403543" y="780446"/>
                  <a:pt x="6262838" y="810671"/>
                </a:cubicBezTo>
                <a:cubicBezTo>
                  <a:pt x="6139429" y="752912"/>
                  <a:pt x="5784805" y="786876"/>
                  <a:pt x="5377313" y="810671"/>
                </a:cubicBezTo>
                <a:cubicBezTo>
                  <a:pt x="4967350" y="846228"/>
                  <a:pt x="4732211" y="772268"/>
                  <a:pt x="4491789" y="810671"/>
                </a:cubicBezTo>
                <a:cubicBezTo>
                  <a:pt x="4246494" y="810742"/>
                  <a:pt x="4324361" y="789520"/>
                  <a:pt x="4215865" y="810671"/>
                </a:cubicBezTo>
                <a:cubicBezTo>
                  <a:pt x="4110078" y="889077"/>
                  <a:pt x="3764077" y="780975"/>
                  <a:pt x="3452261" y="810671"/>
                </a:cubicBezTo>
                <a:cubicBezTo>
                  <a:pt x="3098322" y="848623"/>
                  <a:pt x="3049187" y="803721"/>
                  <a:pt x="2688656" y="810671"/>
                </a:cubicBezTo>
                <a:cubicBezTo>
                  <a:pt x="2351992" y="829802"/>
                  <a:pt x="2363612" y="762754"/>
                  <a:pt x="2046972" y="810671"/>
                </a:cubicBezTo>
                <a:cubicBezTo>
                  <a:pt x="1731972" y="861748"/>
                  <a:pt x="1781723" y="762988"/>
                  <a:pt x="1649128" y="810671"/>
                </a:cubicBezTo>
                <a:cubicBezTo>
                  <a:pt x="1516956" y="886179"/>
                  <a:pt x="1258763" y="752586"/>
                  <a:pt x="885524" y="810671"/>
                </a:cubicBezTo>
                <a:cubicBezTo>
                  <a:pt x="485428" y="825035"/>
                  <a:pt x="244164" y="788104"/>
                  <a:pt x="0" y="810671"/>
                </a:cubicBezTo>
                <a:cubicBezTo>
                  <a:pt x="-43489" y="731453"/>
                  <a:pt x="42352" y="664855"/>
                  <a:pt x="0" y="548553"/>
                </a:cubicBezTo>
                <a:cubicBezTo>
                  <a:pt x="-28820" y="410522"/>
                  <a:pt x="22958" y="414329"/>
                  <a:pt x="0" y="294543"/>
                </a:cubicBezTo>
                <a:cubicBezTo>
                  <a:pt x="-13107" y="186031"/>
                  <a:pt x="5927" y="62806"/>
                  <a:pt x="0" y="0"/>
                </a:cubicBezTo>
                <a:close/>
              </a:path>
              <a:path w="12192000" h="810671" stroke="0" extrusionOk="0">
                <a:moveTo>
                  <a:pt x="0" y="0"/>
                </a:moveTo>
                <a:cubicBezTo>
                  <a:pt x="163786" y="28204"/>
                  <a:pt x="448645" y="76652"/>
                  <a:pt x="641684" y="0"/>
                </a:cubicBezTo>
                <a:cubicBezTo>
                  <a:pt x="840460" y="-29151"/>
                  <a:pt x="807831" y="15567"/>
                  <a:pt x="917608" y="0"/>
                </a:cubicBezTo>
                <a:cubicBezTo>
                  <a:pt x="1044922" y="-85647"/>
                  <a:pt x="1444835" y="80889"/>
                  <a:pt x="1681212" y="0"/>
                </a:cubicBezTo>
                <a:cubicBezTo>
                  <a:pt x="1916483" y="-37015"/>
                  <a:pt x="2008469" y="9888"/>
                  <a:pt x="2079056" y="0"/>
                </a:cubicBezTo>
                <a:cubicBezTo>
                  <a:pt x="2128055" y="-21143"/>
                  <a:pt x="2462658" y="74436"/>
                  <a:pt x="2720740" y="0"/>
                </a:cubicBezTo>
                <a:cubicBezTo>
                  <a:pt x="2952959" y="-26715"/>
                  <a:pt x="2926392" y="-2075"/>
                  <a:pt x="3118585" y="0"/>
                </a:cubicBezTo>
                <a:cubicBezTo>
                  <a:pt x="3364227" y="-52084"/>
                  <a:pt x="3722824" y="15752"/>
                  <a:pt x="4004109" y="0"/>
                </a:cubicBezTo>
                <a:cubicBezTo>
                  <a:pt x="4252995" y="-87181"/>
                  <a:pt x="4386346" y="42226"/>
                  <a:pt x="4645793" y="0"/>
                </a:cubicBezTo>
                <a:cubicBezTo>
                  <a:pt x="4865538" y="-30423"/>
                  <a:pt x="5085237" y="-55979"/>
                  <a:pt x="5287477" y="0"/>
                </a:cubicBezTo>
                <a:cubicBezTo>
                  <a:pt x="5492290" y="-1928"/>
                  <a:pt x="5507993" y="21459"/>
                  <a:pt x="5563402" y="0"/>
                </a:cubicBezTo>
                <a:cubicBezTo>
                  <a:pt x="5614749" y="-12297"/>
                  <a:pt x="6031218" y="6113"/>
                  <a:pt x="6205086" y="0"/>
                </a:cubicBezTo>
                <a:cubicBezTo>
                  <a:pt x="6392539" y="-16583"/>
                  <a:pt x="6421900" y="7744"/>
                  <a:pt x="6481010" y="0"/>
                </a:cubicBezTo>
                <a:cubicBezTo>
                  <a:pt x="6547169" y="-32440"/>
                  <a:pt x="6873177" y="42573"/>
                  <a:pt x="7000774" y="0"/>
                </a:cubicBezTo>
                <a:cubicBezTo>
                  <a:pt x="7138143" y="-4050"/>
                  <a:pt x="7419851" y="-18017"/>
                  <a:pt x="7764378" y="0"/>
                </a:cubicBezTo>
                <a:cubicBezTo>
                  <a:pt x="8092537" y="-16262"/>
                  <a:pt x="8204727" y="17664"/>
                  <a:pt x="8527983" y="0"/>
                </a:cubicBezTo>
                <a:cubicBezTo>
                  <a:pt x="8818075" y="-1030"/>
                  <a:pt x="8702421" y="15729"/>
                  <a:pt x="8803907" y="0"/>
                </a:cubicBezTo>
                <a:cubicBezTo>
                  <a:pt x="8924852" y="-18725"/>
                  <a:pt x="9267397" y="38436"/>
                  <a:pt x="9567511" y="0"/>
                </a:cubicBezTo>
                <a:cubicBezTo>
                  <a:pt x="9821015" y="-16142"/>
                  <a:pt x="9839912" y="39024"/>
                  <a:pt x="9965355" y="0"/>
                </a:cubicBezTo>
                <a:cubicBezTo>
                  <a:pt x="10093262" y="-30058"/>
                  <a:pt x="10294853" y="60540"/>
                  <a:pt x="10607039" y="0"/>
                </a:cubicBezTo>
                <a:cubicBezTo>
                  <a:pt x="10880153" y="-49605"/>
                  <a:pt x="10960724" y="20342"/>
                  <a:pt x="11126803" y="0"/>
                </a:cubicBezTo>
                <a:cubicBezTo>
                  <a:pt x="11281783" y="-32695"/>
                  <a:pt x="11302287" y="-4369"/>
                  <a:pt x="11402728" y="0"/>
                </a:cubicBezTo>
                <a:cubicBezTo>
                  <a:pt x="11527520" y="-47677"/>
                  <a:pt x="11972477" y="-37190"/>
                  <a:pt x="12192000" y="0"/>
                </a:cubicBezTo>
                <a:cubicBezTo>
                  <a:pt x="12217995" y="88293"/>
                  <a:pt x="12182532" y="181380"/>
                  <a:pt x="12192000" y="262117"/>
                </a:cubicBezTo>
                <a:cubicBezTo>
                  <a:pt x="12192468" y="331284"/>
                  <a:pt x="12201104" y="475688"/>
                  <a:pt x="12192000" y="532340"/>
                </a:cubicBezTo>
                <a:cubicBezTo>
                  <a:pt x="12197824" y="611939"/>
                  <a:pt x="12188005" y="738809"/>
                  <a:pt x="12192000" y="810671"/>
                </a:cubicBezTo>
                <a:cubicBezTo>
                  <a:pt x="11981400" y="853918"/>
                  <a:pt x="11897943" y="787204"/>
                  <a:pt x="11794156" y="810671"/>
                </a:cubicBezTo>
                <a:cubicBezTo>
                  <a:pt x="11640754" y="857908"/>
                  <a:pt x="11220362" y="767235"/>
                  <a:pt x="11030551" y="810671"/>
                </a:cubicBezTo>
                <a:cubicBezTo>
                  <a:pt x="10933725" y="845872"/>
                  <a:pt x="10499196" y="819340"/>
                  <a:pt x="10266947" y="810671"/>
                </a:cubicBezTo>
                <a:cubicBezTo>
                  <a:pt x="9998232" y="857962"/>
                  <a:pt x="9965802" y="800568"/>
                  <a:pt x="9747183" y="810671"/>
                </a:cubicBezTo>
                <a:cubicBezTo>
                  <a:pt x="9528403" y="812567"/>
                  <a:pt x="9117330" y="785390"/>
                  <a:pt x="8861658" y="810671"/>
                </a:cubicBezTo>
                <a:cubicBezTo>
                  <a:pt x="8608012" y="805581"/>
                  <a:pt x="8257611" y="817102"/>
                  <a:pt x="7976134" y="810671"/>
                </a:cubicBezTo>
                <a:cubicBezTo>
                  <a:pt x="7710897" y="838521"/>
                  <a:pt x="7701777" y="806171"/>
                  <a:pt x="7578290" y="810671"/>
                </a:cubicBezTo>
                <a:cubicBezTo>
                  <a:pt x="7448992" y="829309"/>
                  <a:pt x="7317756" y="771134"/>
                  <a:pt x="7058526" y="810671"/>
                </a:cubicBezTo>
                <a:cubicBezTo>
                  <a:pt x="6873300" y="831950"/>
                  <a:pt x="6750540" y="783839"/>
                  <a:pt x="6538762" y="810671"/>
                </a:cubicBezTo>
                <a:cubicBezTo>
                  <a:pt x="6402301" y="875570"/>
                  <a:pt x="6047253" y="793484"/>
                  <a:pt x="5653237" y="810671"/>
                </a:cubicBezTo>
                <a:cubicBezTo>
                  <a:pt x="5290523" y="812898"/>
                  <a:pt x="5186408" y="743502"/>
                  <a:pt x="4767713" y="810671"/>
                </a:cubicBezTo>
                <a:cubicBezTo>
                  <a:pt x="4352820" y="853394"/>
                  <a:pt x="4353861" y="812694"/>
                  <a:pt x="4004109" y="810671"/>
                </a:cubicBezTo>
                <a:cubicBezTo>
                  <a:pt x="3641573" y="816025"/>
                  <a:pt x="3604787" y="801901"/>
                  <a:pt x="3240505" y="810671"/>
                </a:cubicBezTo>
                <a:cubicBezTo>
                  <a:pt x="2860615" y="831053"/>
                  <a:pt x="2951445" y="794310"/>
                  <a:pt x="2720740" y="810671"/>
                </a:cubicBezTo>
                <a:cubicBezTo>
                  <a:pt x="2521225" y="755110"/>
                  <a:pt x="2109690" y="810093"/>
                  <a:pt x="1835217" y="810671"/>
                </a:cubicBezTo>
                <a:cubicBezTo>
                  <a:pt x="1569362" y="829738"/>
                  <a:pt x="1208103" y="743182"/>
                  <a:pt x="1071612" y="810671"/>
                </a:cubicBezTo>
                <a:cubicBezTo>
                  <a:pt x="935005" y="882947"/>
                  <a:pt x="786669" y="813638"/>
                  <a:pt x="551848" y="810671"/>
                </a:cubicBezTo>
                <a:cubicBezTo>
                  <a:pt x="321446" y="856266"/>
                  <a:pt x="224083" y="779067"/>
                  <a:pt x="0" y="810671"/>
                </a:cubicBezTo>
                <a:cubicBezTo>
                  <a:pt x="-8021" y="726162"/>
                  <a:pt x="37330" y="662512"/>
                  <a:pt x="0" y="532340"/>
                </a:cubicBezTo>
                <a:cubicBezTo>
                  <a:pt x="-37665" y="399380"/>
                  <a:pt x="24862" y="353742"/>
                  <a:pt x="0" y="262117"/>
                </a:cubicBezTo>
                <a:cubicBezTo>
                  <a:pt x="-22852" y="177500"/>
                  <a:pt x="45080" y="104438"/>
                  <a:pt x="0" y="0"/>
                </a:cubicBezTo>
                <a:close/>
              </a:path>
              <a:path w="12192000" h="810671" fill="none" stroke="0" extrusionOk="0">
                <a:moveTo>
                  <a:pt x="0" y="0"/>
                </a:moveTo>
                <a:cubicBezTo>
                  <a:pt x="163540" y="-10098"/>
                  <a:pt x="267378" y="12889"/>
                  <a:pt x="397843" y="0"/>
                </a:cubicBezTo>
                <a:cubicBezTo>
                  <a:pt x="519537" y="-74976"/>
                  <a:pt x="847949" y="-4535"/>
                  <a:pt x="1283368" y="0"/>
                </a:cubicBezTo>
                <a:cubicBezTo>
                  <a:pt x="1721646" y="-22639"/>
                  <a:pt x="1727782" y="17028"/>
                  <a:pt x="2168892" y="0"/>
                </a:cubicBezTo>
                <a:cubicBezTo>
                  <a:pt x="2611689" y="-16437"/>
                  <a:pt x="2562398" y="45417"/>
                  <a:pt x="2932497" y="0"/>
                </a:cubicBezTo>
                <a:cubicBezTo>
                  <a:pt x="3328917" y="-46497"/>
                  <a:pt x="3376873" y="44138"/>
                  <a:pt x="3696101" y="0"/>
                </a:cubicBezTo>
                <a:cubicBezTo>
                  <a:pt x="4002962" y="-27735"/>
                  <a:pt x="4007575" y="22655"/>
                  <a:pt x="4215865" y="0"/>
                </a:cubicBezTo>
                <a:cubicBezTo>
                  <a:pt x="4447388" y="-87016"/>
                  <a:pt x="4784586" y="-18880"/>
                  <a:pt x="5101390" y="0"/>
                </a:cubicBezTo>
                <a:cubicBezTo>
                  <a:pt x="5375290" y="-19077"/>
                  <a:pt x="5259616" y="6720"/>
                  <a:pt x="5377313" y="0"/>
                </a:cubicBezTo>
                <a:cubicBezTo>
                  <a:pt x="5490805" y="25604"/>
                  <a:pt x="5639551" y="16842"/>
                  <a:pt x="5897078" y="0"/>
                </a:cubicBezTo>
                <a:cubicBezTo>
                  <a:pt x="6126614" y="-17391"/>
                  <a:pt x="6124735" y="8552"/>
                  <a:pt x="6294921" y="0"/>
                </a:cubicBezTo>
                <a:cubicBezTo>
                  <a:pt x="6473020" y="-28510"/>
                  <a:pt x="6752351" y="112239"/>
                  <a:pt x="7058526" y="0"/>
                </a:cubicBezTo>
                <a:cubicBezTo>
                  <a:pt x="7376051" y="-41173"/>
                  <a:pt x="7212477" y="24081"/>
                  <a:pt x="7334450" y="0"/>
                </a:cubicBezTo>
                <a:cubicBezTo>
                  <a:pt x="7395966" y="-7294"/>
                  <a:pt x="7756067" y="-6563"/>
                  <a:pt x="7976134" y="0"/>
                </a:cubicBezTo>
                <a:cubicBezTo>
                  <a:pt x="8208658" y="29531"/>
                  <a:pt x="8581755" y="102772"/>
                  <a:pt x="8861658" y="0"/>
                </a:cubicBezTo>
                <a:cubicBezTo>
                  <a:pt x="9153752" y="-34965"/>
                  <a:pt x="9181727" y="-3984"/>
                  <a:pt x="9503343" y="0"/>
                </a:cubicBezTo>
                <a:cubicBezTo>
                  <a:pt x="9821406" y="16206"/>
                  <a:pt x="9967550" y="43270"/>
                  <a:pt x="10145027" y="0"/>
                </a:cubicBezTo>
                <a:cubicBezTo>
                  <a:pt x="10322945" y="-30547"/>
                  <a:pt x="10748660" y="72742"/>
                  <a:pt x="11030551" y="0"/>
                </a:cubicBezTo>
                <a:cubicBezTo>
                  <a:pt x="11390919" y="-96012"/>
                  <a:pt x="11904108" y="-6255"/>
                  <a:pt x="12192000" y="0"/>
                </a:cubicBezTo>
                <a:cubicBezTo>
                  <a:pt x="12215535" y="56872"/>
                  <a:pt x="12177623" y="194668"/>
                  <a:pt x="12192000" y="262117"/>
                </a:cubicBezTo>
                <a:cubicBezTo>
                  <a:pt x="12198559" y="332600"/>
                  <a:pt x="12163390" y="439817"/>
                  <a:pt x="12192000" y="508020"/>
                </a:cubicBezTo>
                <a:cubicBezTo>
                  <a:pt x="12235924" y="575119"/>
                  <a:pt x="12159433" y="716826"/>
                  <a:pt x="12192000" y="810671"/>
                </a:cubicBezTo>
                <a:cubicBezTo>
                  <a:pt x="12011730" y="811632"/>
                  <a:pt x="11975060" y="796158"/>
                  <a:pt x="11794156" y="810671"/>
                </a:cubicBezTo>
                <a:cubicBezTo>
                  <a:pt x="11635302" y="828950"/>
                  <a:pt x="11380473" y="808127"/>
                  <a:pt x="11274391" y="810671"/>
                </a:cubicBezTo>
                <a:cubicBezTo>
                  <a:pt x="11133233" y="823822"/>
                  <a:pt x="10666440" y="810275"/>
                  <a:pt x="10388867" y="810671"/>
                </a:cubicBezTo>
                <a:cubicBezTo>
                  <a:pt x="10125061" y="843545"/>
                  <a:pt x="10091992" y="801712"/>
                  <a:pt x="9869103" y="810671"/>
                </a:cubicBezTo>
                <a:cubicBezTo>
                  <a:pt x="9652470" y="852503"/>
                  <a:pt x="9313684" y="770268"/>
                  <a:pt x="8983578" y="810671"/>
                </a:cubicBezTo>
                <a:cubicBezTo>
                  <a:pt x="8646044" y="850602"/>
                  <a:pt x="8706649" y="772691"/>
                  <a:pt x="8463814" y="810671"/>
                </a:cubicBezTo>
                <a:cubicBezTo>
                  <a:pt x="8225114" y="843672"/>
                  <a:pt x="8278526" y="814064"/>
                  <a:pt x="8187890" y="810671"/>
                </a:cubicBezTo>
                <a:cubicBezTo>
                  <a:pt x="8083117" y="839852"/>
                  <a:pt x="7808762" y="815977"/>
                  <a:pt x="7302366" y="810671"/>
                </a:cubicBezTo>
                <a:cubicBezTo>
                  <a:pt x="6873361" y="833521"/>
                  <a:pt x="7041059" y="763979"/>
                  <a:pt x="6904522" y="810671"/>
                </a:cubicBezTo>
                <a:cubicBezTo>
                  <a:pt x="6745670" y="831670"/>
                  <a:pt x="6417972" y="776051"/>
                  <a:pt x="6262838" y="810671"/>
                </a:cubicBezTo>
                <a:cubicBezTo>
                  <a:pt x="6174684" y="899147"/>
                  <a:pt x="5782074" y="747409"/>
                  <a:pt x="5377313" y="810671"/>
                </a:cubicBezTo>
                <a:cubicBezTo>
                  <a:pt x="5015103" y="873989"/>
                  <a:pt x="4708889" y="743321"/>
                  <a:pt x="4491789" y="810671"/>
                </a:cubicBezTo>
                <a:cubicBezTo>
                  <a:pt x="4272858" y="814639"/>
                  <a:pt x="4322357" y="791023"/>
                  <a:pt x="4215865" y="810671"/>
                </a:cubicBezTo>
                <a:cubicBezTo>
                  <a:pt x="4063717" y="788378"/>
                  <a:pt x="3754728" y="739582"/>
                  <a:pt x="3452261" y="810671"/>
                </a:cubicBezTo>
                <a:cubicBezTo>
                  <a:pt x="3120117" y="835231"/>
                  <a:pt x="3031959" y="781903"/>
                  <a:pt x="2688656" y="810671"/>
                </a:cubicBezTo>
                <a:cubicBezTo>
                  <a:pt x="2354696" y="845895"/>
                  <a:pt x="2353109" y="759329"/>
                  <a:pt x="2046972" y="810671"/>
                </a:cubicBezTo>
                <a:cubicBezTo>
                  <a:pt x="1736591" y="847115"/>
                  <a:pt x="1782270" y="791380"/>
                  <a:pt x="1649128" y="810671"/>
                </a:cubicBezTo>
                <a:cubicBezTo>
                  <a:pt x="1571921" y="821981"/>
                  <a:pt x="1258244" y="840903"/>
                  <a:pt x="885524" y="810671"/>
                </a:cubicBezTo>
                <a:cubicBezTo>
                  <a:pt x="516699" y="888938"/>
                  <a:pt x="229724" y="812859"/>
                  <a:pt x="0" y="810671"/>
                </a:cubicBezTo>
                <a:cubicBezTo>
                  <a:pt x="-48817" y="742883"/>
                  <a:pt x="35627" y="653960"/>
                  <a:pt x="0" y="548553"/>
                </a:cubicBezTo>
                <a:cubicBezTo>
                  <a:pt x="-47707" y="432210"/>
                  <a:pt x="16644" y="400170"/>
                  <a:pt x="0" y="294543"/>
                </a:cubicBezTo>
                <a:cubicBezTo>
                  <a:pt x="-28889" y="203373"/>
                  <a:pt x="22313" y="83230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28575">
            <a:solidFill>
              <a:schemeClr val="tx1"/>
            </a:solidFill>
            <a:prstDash val="solid"/>
            <a:extLst>
              <a:ext uri="{C807C97D-BFC1-408E-A445-0C87EB9F89A2}">
                <ask:lineSketchStyleProps xmlns="" xmlns:ask="http://schemas.microsoft.com/office/drawing/2018/sketchyshapes" sd="347303120">
                  <a:custGeom>
                    <a:avLst/>
                    <a:gdLst>
                      <a:gd name="connsiteX0" fmla="*/ 0 w 11343190"/>
                      <a:gd name="connsiteY0" fmla="*/ 0 h 1325563"/>
                      <a:gd name="connsiteX1" fmla="*/ 370146 w 11343190"/>
                      <a:gd name="connsiteY1" fmla="*/ 0 h 1325563"/>
                      <a:gd name="connsiteX2" fmla="*/ 1194020 w 11343190"/>
                      <a:gd name="connsiteY2" fmla="*/ 0 h 1325563"/>
                      <a:gd name="connsiteX3" fmla="*/ 2017894 w 11343190"/>
                      <a:gd name="connsiteY3" fmla="*/ 0 h 1325563"/>
                      <a:gd name="connsiteX4" fmla="*/ 2728336 w 11343190"/>
                      <a:gd name="connsiteY4" fmla="*/ 0 h 1325563"/>
                      <a:gd name="connsiteX5" fmla="*/ 3438778 w 11343190"/>
                      <a:gd name="connsiteY5" fmla="*/ 0 h 1325563"/>
                      <a:gd name="connsiteX6" fmla="*/ 3922356 w 11343190"/>
                      <a:gd name="connsiteY6" fmla="*/ 0 h 1325563"/>
                      <a:gd name="connsiteX7" fmla="*/ 4746230 w 11343190"/>
                      <a:gd name="connsiteY7" fmla="*/ 0 h 1325563"/>
                      <a:gd name="connsiteX8" fmla="*/ 5002944 w 11343190"/>
                      <a:gd name="connsiteY8" fmla="*/ 0 h 1325563"/>
                      <a:gd name="connsiteX9" fmla="*/ 5486522 w 11343190"/>
                      <a:gd name="connsiteY9" fmla="*/ 0 h 1325563"/>
                      <a:gd name="connsiteX10" fmla="*/ 5856668 w 11343190"/>
                      <a:gd name="connsiteY10" fmla="*/ 0 h 1325563"/>
                      <a:gd name="connsiteX11" fmla="*/ 6567110 w 11343190"/>
                      <a:gd name="connsiteY11" fmla="*/ 0 h 1325563"/>
                      <a:gd name="connsiteX12" fmla="*/ 6823824 w 11343190"/>
                      <a:gd name="connsiteY12" fmla="*/ 0 h 1325563"/>
                      <a:gd name="connsiteX13" fmla="*/ 7420834 w 11343190"/>
                      <a:gd name="connsiteY13" fmla="*/ 0 h 1325563"/>
                      <a:gd name="connsiteX14" fmla="*/ 8244708 w 11343190"/>
                      <a:gd name="connsiteY14" fmla="*/ 0 h 1325563"/>
                      <a:gd name="connsiteX15" fmla="*/ 8841718 w 11343190"/>
                      <a:gd name="connsiteY15" fmla="*/ 0 h 1325563"/>
                      <a:gd name="connsiteX16" fmla="*/ 9438728 w 11343190"/>
                      <a:gd name="connsiteY16" fmla="*/ 0 h 1325563"/>
                      <a:gd name="connsiteX17" fmla="*/ 10262602 w 11343190"/>
                      <a:gd name="connsiteY17" fmla="*/ 0 h 1325563"/>
                      <a:gd name="connsiteX18" fmla="*/ 11343190 w 11343190"/>
                      <a:gd name="connsiteY18" fmla="*/ 0 h 1325563"/>
                      <a:gd name="connsiteX19" fmla="*/ 11343190 w 11343190"/>
                      <a:gd name="connsiteY19" fmla="*/ 428599 h 1325563"/>
                      <a:gd name="connsiteX20" fmla="*/ 11343190 w 11343190"/>
                      <a:gd name="connsiteY20" fmla="*/ 830686 h 1325563"/>
                      <a:gd name="connsiteX21" fmla="*/ 11343190 w 11343190"/>
                      <a:gd name="connsiteY21" fmla="*/ 1325563 h 1325563"/>
                      <a:gd name="connsiteX22" fmla="*/ 10973044 w 11343190"/>
                      <a:gd name="connsiteY22" fmla="*/ 1325563 h 1325563"/>
                      <a:gd name="connsiteX23" fmla="*/ 10489466 w 11343190"/>
                      <a:gd name="connsiteY23" fmla="*/ 1325563 h 1325563"/>
                      <a:gd name="connsiteX24" fmla="*/ 9665592 w 11343190"/>
                      <a:gd name="connsiteY24" fmla="*/ 1325563 h 1325563"/>
                      <a:gd name="connsiteX25" fmla="*/ 9182014 w 11343190"/>
                      <a:gd name="connsiteY25" fmla="*/ 1325563 h 1325563"/>
                      <a:gd name="connsiteX26" fmla="*/ 8358140 w 11343190"/>
                      <a:gd name="connsiteY26" fmla="*/ 1325563 h 1325563"/>
                      <a:gd name="connsiteX27" fmla="*/ 7874562 w 11343190"/>
                      <a:gd name="connsiteY27" fmla="*/ 1325563 h 1325563"/>
                      <a:gd name="connsiteX28" fmla="*/ 7617848 w 11343190"/>
                      <a:gd name="connsiteY28" fmla="*/ 1325563 h 1325563"/>
                      <a:gd name="connsiteX29" fmla="*/ 6793974 w 11343190"/>
                      <a:gd name="connsiteY29" fmla="*/ 1325563 h 1325563"/>
                      <a:gd name="connsiteX30" fmla="*/ 6423828 w 11343190"/>
                      <a:gd name="connsiteY30" fmla="*/ 1325563 h 1325563"/>
                      <a:gd name="connsiteX31" fmla="*/ 5826818 w 11343190"/>
                      <a:gd name="connsiteY31" fmla="*/ 1325563 h 1325563"/>
                      <a:gd name="connsiteX32" fmla="*/ 5002944 w 11343190"/>
                      <a:gd name="connsiteY32" fmla="*/ 1325563 h 1325563"/>
                      <a:gd name="connsiteX33" fmla="*/ 4179070 w 11343190"/>
                      <a:gd name="connsiteY33" fmla="*/ 1325563 h 1325563"/>
                      <a:gd name="connsiteX34" fmla="*/ 3922356 w 11343190"/>
                      <a:gd name="connsiteY34" fmla="*/ 1325563 h 1325563"/>
                      <a:gd name="connsiteX35" fmla="*/ 3211914 w 11343190"/>
                      <a:gd name="connsiteY35" fmla="*/ 1325563 h 1325563"/>
                      <a:gd name="connsiteX36" fmla="*/ 2501472 w 11343190"/>
                      <a:gd name="connsiteY36" fmla="*/ 1325563 h 1325563"/>
                      <a:gd name="connsiteX37" fmla="*/ 1904462 w 11343190"/>
                      <a:gd name="connsiteY37" fmla="*/ 1325563 h 1325563"/>
                      <a:gd name="connsiteX38" fmla="*/ 1534316 w 11343190"/>
                      <a:gd name="connsiteY38" fmla="*/ 1325563 h 1325563"/>
                      <a:gd name="connsiteX39" fmla="*/ 823874 w 11343190"/>
                      <a:gd name="connsiteY39" fmla="*/ 1325563 h 1325563"/>
                      <a:gd name="connsiteX40" fmla="*/ 0 w 11343190"/>
                      <a:gd name="connsiteY40" fmla="*/ 1325563 h 1325563"/>
                      <a:gd name="connsiteX41" fmla="*/ 0 w 11343190"/>
                      <a:gd name="connsiteY41" fmla="*/ 896964 h 1325563"/>
                      <a:gd name="connsiteX42" fmla="*/ 0 w 11343190"/>
                      <a:gd name="connsiteY42" fmla="*/ 481621 h 1325563"/>
                      <a:gd name="connsiteX43" fmla="*/ 0 w 11343190"/>
                      <a:gd name="connsiteY43" fmla="*/ 0 h 13255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</a:cxnLst>
                    <a:rect l="l" t="t" r="r" b="b"/>
                    <a:pathLst>
                      <a:path w="11343190" h="1325563" fill="none" extrusionOk="0">
                        <a:moveTo>
                          <a:pt x="0" y="0"/>
                        </a:moveTo>
                        <a:cubicBezTo>
                          <a:pt x="157779" y="-3521"/>
                          <a:pt x="246056" y="14509"/>
                          <a:pt x="370146" y="0"/>
                        </a:cubicBezTo>
                        <a:cubicBezTo>
                          <a:pt x="494236" y="-14509"/>
                          <a:pt x="784587" y="37321"/>
                          <a:pt x="1194020" y="0"/>
                        </a:cubicBezTo>
                        <a:cubicBezTo>
                          <a:pt x="1603453" y="-37321"/>
                          <a:pt x="1606749" y="30211"/>
                          <a:pt x="2017894" y="0"/>
                        </a:cubicBezTo>
                        <a:cubicBezTo>
                          <a:pt x="2429039" y="-30211"/>
                          <a:pt x="2374553" y="83885"/>
                          <a:pt x="2728336" y="0"/>
                        </a:cubicBezTo>
                        <a:cubicBezTo>
                          <a:pt x="3082119" y="-83885"/>
                          <a:pt x="3161836" y="39992"/>
                          <a:pt x="3438778" y="0"/>
                        </a:cubicBezTo>
                        <a:cubicBezTo>
                          <a:pt x="3715720" y="-39992"/>
                          <a:pt x="3732122" y="38004"/>
                          <a:pt x="3922356" y="0"/>
                        </a:cubicBezTo>
                        <a:cubicBezTo>
                          <a:pt x="4112590" y="-38004"/>
                          <a:pt x="4505808" y="43439"/>
                          <a:pt x="4746230" y="0"/>
                        </a:cubicBezTo>
                        <a:cubicBezTo>
                          <a:pt x="4986652" y="-43439"/>
                          <a:pt x="4895878" y="21418"/>
                          <a:pt x="5002944" y="0"/>
                        </a:cubicBezTo>
                        <a:cubicBezTo>
                          <a:pt x="5110010" y="-21418"/>
                          <a:pt x="5277821" y="35085"/>
                          <a:pt x="5486522" y="0"/>
                        </a:cubicBezTo>
                        <a:cubicBezTo>
                          <a:pt x="5695223" y="-35085"/>
                          <a:pt x="5697065" y="20564"/>
                          <a:pt x="5856668" y="0"/>
                        </a:cubicBezTo>
                        <a:cubicBezTo>
                          <a:pt x="6016271" y="-20564"/>
                          <a:pt x="6283824" y="78868"/>
                          <a:pt x="6567110" y="0"/>
                        </a:cubicBezTo>
                        <a:cubicBezTo>
                          <a:pt x="6850396" y="-78868"/>
                          <a:pt x="6727098" y="25066"/>
                          <a:pt x="6823824" y="0"/>
                        </a:cubicBezTo>
                        <a:cubicBezTo>
                          <a:pt x="6920550" y="-25066"/>
                          <a:pt x="7255773" y="13171"/>
                          <a:pt x="7420834" y="0"/>
                        </a:cubicBezTo>
                        <a:cubicBezTo>
                          <a:pt x="7585895" y="-13171"/>
                          <a:pt x="7979963" y="63756"/>
                          <a:pt x="8244708" y="0"/>
                        </a:cubicBezTo>
                        <a:cubicBezTo>
                          <a:pt x="8509453" y="-63756"/>
                          <a:pt x="8544266" y="22628"/>
                          <a:pt x="8841718" y="0"/>
                        </a:cubicBezTo>
                        <a:cubicBezTo>
                          <a:pt x="9139170" y="-22628"/>
                          <a:pt x="9279713" y="71307"/>
                          <a:pt x="9438728" y="0"/>
                        </a:cubicBezTo>
                        <a:cubicBezTo>
                          <a:pt x="9597743" y="-71307"/>
                          <a:pt x="9960653" y="59956"/>
                          <a:pt x="10262602" y="0"/>
                        </a:cubicBezTo>
                        <a:cubicBezTo>
                          <a:pt x="10564551" y="-59956"/>
                          <a:pt x="11112142" y="35199"/>
                          <a:pt x="11343190" y="0"/>
                        </a:cubicBezTo>
                        <a:cubicBezTo>
                          <a:pt x="11383274" y="106982"/>
                          <a:pt x="11334078" y="303016"/>
                          <a:pt x="11343190" y="428599"/>
                        </a:cubicBezTo>
                        <a:cubicBezTo>
                          <a:pt x="11352302" y="554182"/>
                          <a:pt x="11316810" y="697382"/>
                          <a:pt x="11343190" y="830686"/>
                        </a:cubicBezTo>
                        <a:cubicBezTo>
                          <a:pt x="11369570" y="963990"/>
                          <a:pt x="11314232" y="1154768"/>
                          <a:pt x="11343190" y="1325563"/>
                        </a:cubicBezTo>
                        <a:cubicBezTo>
                          <a:pt x="11174914" y="1334533"/>
                          <a:pt x="11142485" y="1305285"/>
                          <a:pt x="10973044" y="1325563"/>
                        </a:cubicBezTo>
                        <a:cubicBezTo>
                          <a:pt x="10803603" y="1345841"/>
                          <a:pt x="10627131" y="1302792"/>
                          <a:pt x="10489466" y="1325563"/>
                        </a:cubicBezTo>
                        <a:cubicBezTo>
                          <a:pt x="10351801" y="1348334"/>
                          <a:pt x="9904204" y="1235158"/>
                          <a:pt x="9665592" y="1325563"/>
                        </a:cubicBezTo>
                        <a:cubicBezTo>
                          <a:pt x="9426980" y="1415968"/>
                          <a:pt x="9375637" y="1308242"/>
                          <a:pt x="9182014" y="1325563"/>
                        </a:cubicBezTo>
                        <a:cubicBezTo>
                          <a:pt x="8988391" y="1342884"/>
                          <a:pt x="8671469" y="1295785"/>
                          <a:pt x="8358140" y="1325563"/>
                        </a:cubicBezTo>
                        <a:cubicBezTo>
                          <a:pt x="8044811" y="1355341"/>
                          <a:pt x="8111756" y="1293811"/>
                          <a:pt x="7874562" y="1325563"/>
                        </a:cubicBezTo>
                        <a:cubicBezTo>
                          <a:pt x="7637368" y="1357315"/>
                          <a:pt x="7726449" y="1311363"/>
                          <a:pt x="7617848" y="1325563"/>
                        </a:cubicBezTo>
                        <a:cubicBezTo>
                          <a:pt x="7509247" y="1339763"/>
                          <a:pt x="7194234" y="1298904"/>
                          <a:pt x="6793974" y="1325563"/>
                        </a:cubicBezTo>
                        <a:cubicBezTo>
                          <a:pt x="6393714" y="1352222"/>
                          <a:pt x="6572971" y="1296790"/>
                          <a:pt x="6423828" y="1325563"/>
                        </a:cubicBezTo>
                        <a:cubicBezTo>
                          <a:pt x="6274685" y="1354336"/>
                          <a:pt x="5970067" y="1282667"/>
                          <a:pt x="5826818" y="1325563"/>
                        </a:cubicBezTo>
                        <a:cubicBezTo>
                          <a:pt x="5683569" y="1368459"/>
                          <a:pt x="5357091" y="1239289"/>
                          <a:pt x="5002944" y="1325563"/>
                        </a:cubicBezTo>
                        <a:cubicBezTo>
                          <a:pt x="4648797" y="1411837"/>
                          <a:pt x="4397796" y="1283877"/>
                          <a:pt x="4179070" y="1325563"/>
                        </a:cubicBezTo>
                        <a:cubicBezTo>
                          <a:pt x="3960344" y="1367249"/>
                          <a:pt x="4037370" y="1299679"/>
                          <a:pt x="3922356" y="1325563"/>
                        </a:cubicBezTo>
                        <a:cubicBezTo>
                          <a:pt x="3807342" y="1351447"/>
                          <a:pt x="3517674" y="1283284"/>
                          <a:pt x="3211914" y="1325563"/>
                        </a:cubicBezTo>
                        <a:cubicBezTo>
                          <a:pt x="2906154" y="1367842"/>
                          <a:pt x="2826318" y="1266150"/>
                          <a:pt x="2501472" y="1325563"/>
                        </a:cubicBezTo>
                        <a:cubicBezTo>
                          <a:pt x="2176626" y="1384976"/>
                          <a:pt x="2194836" y="1258878"/>
                          <a:pt x="1904462" y="1325563"/>
                        </a:cubicBezTo>
                        <a:cubicBezTo>
                          <a:pt x="1614088" y="1392248"/>
                          <a:pt x="1653431" y="1284539"/>
                          <a:pt x="1534316" y="1325563"/>
                        </a:cubicBezTo>
                        <a:cubicBezTo>
                          <a:pt x="1415201" y="1366587"/>
                          <a:pt x="1156077" y="1246254"/>
                          <a:pt x="823874" y="1325563"/>
                        </a:cubicBezTo>
                        <a:cubicBezTo>
                          <a:pt x="491671" y="1404872"/>
                          <a:pt x="217149" y="1273474"/>
                          <a:pt x="0" y="1325563"/>
                        </a:cubicBezTo>
                        <a:cubicBezTo>
                          <a:pt x="-38937" y="1190064"/>
                          <a:pt x="40218" y="1107138"/>
                          <a:pt x="0" y="896964"/>
                        </a:cubicBezTo>
                        <a:cubicBezTo>
                          <a:pt x="-40218" y="686790"/>
                          <a:pt x="20377" y="655144"/>
                          <a:pt x="0" y="481621"/>
                        </a:cubicBezTo>
                        <a:cubicBezTo>
                          <a:pt x="-20377" y="308098"/>
                          <a:pt x="9925" y="133527"/>
                          <a:pt x="0" y="0"/>
                        </a:cubicBezTo>
                        <a:close/>
                      </a:path>
                      <a:path w="11343190" h="1325563" stroke="0" extrusionOk="0">
                        <a:moveTo>
                          <a:pt x="0" y="0"/>
                        </a:moveTo>
                        <a:cubicBezTo>
                          <a:pt x="162054" y="-30584"/>
                          <a:pt x="418024" y="38015"/>
                          <a:pt x="597010" y="0"/>
                        </a:cubicBezTo>
                        <a:cubicBezTo>
                          <a:pt x="775996" y="-38015"/>
                          <a:pt x="737392" y="19599"/>
                          <a:pt x="853724" y="0"/>
                        </a:cubicBezTo>
                        <a:cubicBezTo>
                          <a:pt x="970056" y="-19599"/>
                          <a:pt x="1334122" y="64284"/>
                          <a:pt x="1564166" y="0"/>
                        </a:cubicBezTo>
                        <a:cubicBezTo>
                          <a:pt x="1794210" y="-64284"/>
                          <a:pt x="1848676" y="30924"/>
                          <a:pt x="1934312" y="0"/>
                        </a:cubicBezTo>
                        <a:cubicBezTo>
                          <a:pt x="2019948" y="-30924"/>
                          <a:pt x="2307011" y="40839"/>
                          <a:pt x="2531322" y="0"/>
                        </a:cubicBezTo>
                        <a:cubicBezTo>
                          <a:pt x="2755633" y="-40839"/>
                          <a:pt x="2728530" y="12737"/>
                          <a:pt x="2901469" y="0"/>
                        </a:cubicBezTo>
                        <a:cubicBezTo>
                          <a:pt x="3074408" y="-12737"/>
                          <a:pt x="3474745" y="92151"/>
                          <a:pt x="3725342" y="0"/>
                        </a:cubicBezTo>
                        <a:cubicBezTo>
                          <a:pt x="3975939" y="-92151"/>
                          <a:pt x="4106478" y="61797"/>
                          <a:pt x="4322352" y="0"/>
                        </a:cubicBezTo>
                        <a:cubicBezTo>
                          <a:pt x="4538226" y="-61797"/>
                          <a:pt x="4728824" y="5148"/>
                          <a:pt x="4919362" y="0"/>
                        </a:cubicBezTo>
                        <a:cubicBezTo>
                          <a:pt x="5109900" y="-5148"/>
                          <a:pt x="5124307" y="24779"/>
                          <a:pt x="5176077" y="0"/>
                        </a:cubicBezTo>
                        <a:cubicBezTo>
                          <a:pt x="5227848" y="-24779"/>
                          <a:pt x="5599557" y="27996"/>
                          <a:pt x="5773087" y="0"/>
                        </a:cubicBezTo>
                        <a:cubicBezTo>
                          <a:pt x="5946617" y="-27996"/>
                          <a:pt x="5974559" y="9489"/>
                          <a:pt x="6029801" y="0"/>
                        </a:cubicBezTo>
                        <a:cubicBezTo>
                          <a:pt x="6085043" y="-9489"/>
                          <a:pt x="6396162" y="54790"/>
                          <a:pt x="6513379" y="0"/>
                        </a:cubicBezTo>
                        <a:cubicBezTo>
                          <a:pt x="6630596" y="-54790"/>
                          <a:pt x="6906071" y="10762"/>
                          <a:pt x="7223821" y="0"/>
                        </a:cubicBezTo>
                        <a:cubicBezTo>
                          <a:pt x="7541571" y="-10762"/>
                          <a:pt x="7635865" y="39632"/>
                          <a:pt x="7934263" y="0"/>
                        </a:cubicBezTo>
                        <a:cubicBezTo>
                          <a:pt x="8232661" y="-39632"/>
                          <a:pt x="8070742" y="27850"/>
                          <a:pt x="8190977" y="0"/>
                        </a:cubicBezTo>
                        <a:cubicBezTo>
                          <a:pt x="8311212" y="-27850"/>
                          <a:pt x="8667228" y="51473"/>
                          <a:pt x="8901419" y="0"/>
                        </a:cubicBezTo>
                        <a:cubicBezTo>
                          <a:pt x="9135610" y="-51473"/>
                          <a:pt x="9157527" y="39769"/>
                          <a:pt x="9271565" y="0"/>
                        </a:cubicBezTo>
                        <a:cubicBezTo>
                          <a:pt x="9385603" y="-39769"/>
                          <a:pt x="9607526" y="34670"/>
                          <a:pt x="9868575" y="0"/>
                        </a:cubicBezTo>
                        <a:cubicBezTo>
                          <a:pt x="10129624" y="-34670"/>
                          <a:pt x="10214735" y="55715"/>
                          <a:pt x="10352153" y="0"/>
                        </a:cubicBezTo>
                        <a:cubicBezTo>
                          <a:pt x="10489571" y="-55715"/>
                          <a:pt x="10528949" y="6465"/>
                          <a:pt x="10608868" y="0"/>
                        </a:cubicBezTo>
                        <a:cubicBezTo>
                          <a:pt x="10688788" y="-6465"/>
                          <a:pt x="11112069" y="3720"/>
                          <a:pt x="11343190" y="0"/>
                        </a:cubicBezTo>
                        <a:cubicBezTo>
                          <a:pt x="11363740" y="127557"/>
                          <a:pt x="11340582" y="306395"/>
                          <a:pt x="11343190" y="428599"/>
                        </a:cubicBezTo>
                        <a:cubicBezTo>
                          <a:pt x="11345798" y="550803"/>
                          <a:pt x="11339052" y="751635"/>
                          <a:pt x="11343190" y="870453"/>
                        </a:cubicBezTo>
                        <a:cubicBezTo>
                          <a:pt x="11347328" y="989271"/>
                          <a:pt x="11337669" y="1208253"/>
                          <a:pt x="11343190" y="1325563"/>
                        </a:cubicBezTo>
                        <a:cubicBezTo>
                          <a:pt x="11167537" y="1369218"/>
                          <a:pt x="11078665" y="1291795"/>
                          <a:pt x="10973044" y="1325563"/>
                        </a:cubicBezTo>
                        <a:cubicBezTo>
                          <a:pt x="10867423" y="1359331"/>
                          <a:pt x="10411961" y="1302074"/>
                          <a:pt x="10262602" y="1325563"/>
                        </a:cubicBezTo>
                        <a:cubicBezTo>
                          <a:pt x="10113243" y="1349052"/>
                          <a:pt x="9795521" y="1259712"/>
                          <a:pt x="9552160" y="1325563"/>
                        </a:cubicBezTo>
                        <a:cubicBezTo>
                          <a:pt x="9308799" y="1391414"/>
                          <a:pt x="9265766" y="1304863"/>
                          <a:pt x="9068582" y="1325563"/>
                        </a:cubicBezTo>
                        <a:cubicBezTo>
                          <a:pt x="8871398" y="1346263"/>
                          <a:pt x="8473098" y="1294833"/>
                          <a:pt x="8244708" y="1325563"/>
                        </a:cubicBezTo>
                        <a:cubicBezTo>
                          <a:pt x="8016318" y="1356293"/>
                          <a:pt x="7676286" y="1278858"/>
                          <a:pt x="7420834" y="1325563"/>
                        </a:cubicBezTo>
                        <a:cubicBezTo>
                          <a:pt x="7165382" y="1372268"/>
                          <a:pt x="7158949" y="1319438"/>
                          <a:pt x="7050688" y="1325563"/>
                        </a:cubicBezTo>
                        <a:cubicBezTo>
                          <a:pt x="6942427" y="1331688"/>
                          <a:pt x="6758132" y="1282057"/>
                          <a:pt x="6567110" y="1325563"/>
                        </a:cubicBezTo>
                        <a:cubicBezTo>
                          <a:pt x="6376088" y="1369069"/>
                          <a:pt x="6283263" y="1281024"/>
                          <a:pt x="6083532" y="1325563"/>
                        </a:cubicBezTo>
                        <a:cubicBezTo>
                          <a:pt x="5883801" y="1370102"/>
                          <a:pt x="5598364" y="1304452"/>
                          <a:pt x="5259658" y="1325563"/>
                        </a:cubicBezTo>
                        <a:cubicBezTo>
                          <a:pt x="4920952" y="1346674"/>
                          <a:pt x="4814509" y="1242514"/>
                          <a:pt x="4435784" y="1325563"/>
                        </a:cubicBezTo>
                        <a:cubicBezTo>
                          <a:pt x="4057059" y="1408612"/>
                          <a:pt x="4063548" y="1319553"/>
                          <a:pt x="3725342" y="1325563"/>
                        </a:cubicBezTo>
                        <a:cubicBezTo>
                          <a:pt x="3387136" y="1331573"/>
                          <a:pt x="3354081" y="1318695"/>
                          <a:pt x="3014901" y="1325563"/>
                        </a:cubicBezTo>
                        <a:cubicBezTo>
                          <a:pt x="2675721" y="1332431"/>
                          <a:pt x="2760437" y="1297907"/>
                          <a:pt x="2531322" y="1325563"/>
                        </a:cubicBezTo>
                        <a:cubicBezTo>
                          <a:pt x="2302207" y="1353219"/>
                          <a:pt x="1979768" y="1324830"/>
                          <a:pt x="1707449" y="1325563"/>
                        </a:cubicBezTo>
                        <a:cubicBezTo>
                          <a:pt x="1435130" y="1326296"/>
                          <a:pt x="1145662" y="1242589"/>
                          <a:pt x="997007" y="1325563"/>
                        </a:cubicBezTo>
                        <a:cubicBezTo>
                          <a:pt x="848352" y="1408537"/>
                          <a:pt x="700749" y="1273313"/>
                          <a:pt x="513429" y="1325563"/>
                        </a:cubicBezTo>
                        <a:cubicBezTo>
                          <a:pt x="326109" y="1377813"/>
                          <a:pt x="197564" y="1273545"/>
                          <a:pt x="0" y="1325563"/>
                        </a:cubicBezTo>
                        <a:cubicBezTo>
                          <a:pt x="-32882" y="1198449"/>
                          <a:pt x="22598" y="1070847"/>
                          <a:pt x="0" y="870453"/>
                        </a:cubicBezTo>
                        <a:cubicBezTo>
                          <a:pt x="-22598" y="670059"/>
                          <a:pt x="21769" y="586268"/>
                          <a:pt x="0" y="428599"/>
                        </a:cubicBezTo>
                        <a:cubicBezTo>
                          <a:pt x="-21769" y="270930"/>
                          <a:pt x="46081" y="140871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Scribble/>
                  </ask:type>
                </ask:lineSketchStyleProps>
              </a:ext>
            </a:extLst>
          </a:ln>
        </p:spPr>
        <p:txBody>
          <a:bodyPr>
            <a:normAutofit/>
          </a:bodyPr>
          <a:lstStyle/>
          <a:p>
            <a:pPr algn="ctr"/>
            <a:r>
              <a:rPr lang="pt-PT" sz="2800" b="1" dirty="0">
                <a:solidFill>
                  <a:schemeClr val="bg1"/>
                </a:solidFill>
                <a:effectLst/>
                <a:latin typeface="Abadi" panose="020B0604020104020204" pitchFamily="34" charset="0"/>
                <a:ea typeface="ヒラギノ角ゴ Pro W3"/>
              </a:rPr>
              <a:t>UTILIZASAUN FUNDU OPERASIONAL</a:t>
            </a:r>
            <a:endParaRPr lang="en-US" sz="2800" dirty="0">
              <a:solidFill>
                <a:schemeClr val="bg1"/>
              </a:solidFill>
              <a:latin typeface="Abadi" panose="020B0604020104020204" pitchFamily="34" charset="0"/>
            </a:endParaRPr>
          </a:p>
        </p:txBody>
      </p:sp>
      <p:graphicFrame>
        <p:nvGraphicFramePr>
          <p:cNvPr id="52" name="Content Placeholder 2">
            <a:extLst>
              <a:ext uri="{FF2B5EF4-FFF2-40B4-BE49-F238E27FC236}">
                <a16:creationId xmlns="" xmlns:a16="http://schemas.microsoft.com/office/drawing/2014/main" id="{569DAD05-EB2D-0AB0-45A4-3654D79F4DF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59445638"/>
              </p:ext>
            </p:extLst>
          </p:nvPr>
        </p:nvGraphicFramePr>
        <p:xfrm>
          <a:off x="1" y="810671"/>
          <a:ext cx="12192000" cy="60473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738657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A44798F-A899-9F91-7921-201F747FC8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707741"/>
          </a:xfrm>
          <a:custGeom>
            <a:avLst/>
            <a:gdLst>
              <a:gd name="csX0" fmla="*/ 0 w 12192000"/>
              <a:gd name="csY0" fmla="*/ 0 h 707741"/>
              <a:gd name="csX1" fmla="*/ 214811 w 12192000"/>
              <a:gd name="csY1" fmla="*/ 0 h 707741"/>
              <a:gd name="csX2" fmla="*/ 551543 w 12192000"/>
              <a:gd name="csY2" fmla="*/ 0 h 707741"/>
              <a:gd name="csX3" fmla="*/ 1254034 w 12192000"/>
              <a:gd name="csY3" fmla="*/ 0 h 707741"/>
              <a:gd name="csX4" fmla="*/ 1834606 w 12192000"/>
              <a:gd name="csY4" fmla="*/ 0 h 707741"/>
              <a:gd name="csX5" fmla="*/ 2415177 w 12192000"/>
              <a:gd name="csY5" fmla="*/ 0 h 707741"/>
              <a:gd name="csX6" fmla="*/ 2629989 w 12192000"/>
              <a:gd name="csY6" fmla="*/ 0 h 707741"/>
              <a:gd name="csX7" fmla="*/ 3088640 w 12192000"/>
              <a:gd name="csY7" fmla="*/ 0 h 707741"/>
              <a:gd name="csX8" fmla="*/ 3913051 w 12192000"/>
              <a:gd name="csY8" fmla="*/ 0 h 707741"/>
              <a:gd name="csX9" fmla="*/ 4737463 w 12192000"/>
              <a:gd name="csY9" fmla="*/ 0 h 707741"/>
              <a:gd name="csX10" fmla="*/ 5439954 w 12192000"/>
              <a:gd name="csY10" fmla="*/ 0 h 707741"/>
              <a:gd name="csX11" fmla="*/ 6264366 w 12192000"/>
              <a:gd name="csY11" fmla="*/ 0 h 707741"/>
              <a:gd name="csX12" fmla="*/ 6601097 w 12192000"/>
              <a:gd name="csY12" fmla="*/ 0 h 707741"/>
              <a:gd name="csX13" fmla="*/ 7425509 w 12192000"/>
              <a:gd name="csY13" fmla="*/ 0 h 707741"/>
              <a:gd name="csX14" fmla="*/ 8249920 w 12192000"/>
              <a:gd name="csY14" fmla="*/ 0 h 707741"/>
              <a:gd name="csX15" fmla="*/ 8586651 w 12192000"/>
              <a:gd name="csY15" fmla="*/ 0 h 707741"/>
              <a:gd name="csX16" fmla="*/ 8923383 w 12192000"/>
              <a:gd name="csY16" fmla="*/ 0 h 707741"/>
              <a:gd name="csX17" fmla="*/ 9747794 w 12192000"/>
              <a:gd name="csY17" fmla="*/ 0 h 707741"/>
              <a:gd name="csX18" fmla="*/ 10572206 w 12192000"/>
              <a:gd name="csY18" fmla="*/ 0 h 707741"/>
              <a:gd name="csX19" fmla="*/ 11152777 w 12192000"/>
              <a:gd name="csY19" fmla="*/ 0 h 707741"/>
              <a:gd name="csX20" fmla="*/ 11489509 w 12192000"/>
              <a:gd name="csY20" fmla="*/ 0 h 707741"/>
              <a:gd name="csX21" fmla="*/ 12192000 w 12192000"/>
              <a:gd name="csY21" fmla="*/ 0 h 707741"/>
              <a:gd name="csX22" fmla="*/ 12192000 w 12192000"/>
              <a:gd name="csY22" fmla="*/ 368025 h 707741"/>
              <a:gd name="csX23" fmla="*/ 12192000 w 12192000"/>
              <a:gd name="csY23" fmla="*/ 707741 h 707741"/>
              <a:gd name="csX24" fmla="*/ 11733349 w 12192000"/>
              <a:gd name="csY24" fmla="*/ 707741 h 707741"/>
              <a:gd name="csX25" fmla="*/ 11152777 w 12192000"/>
              <a:gd name="csY25" fmla="*/ 707741 h 707741"/>
              <a:gd name="csX26" fmla="*/ 10450286 w 12192000"/>
              <a:gd name="csY26" fmla="*/ 707741 h 707741"/>
              <a:gd name="csX27" fmla="*/ 9747794 w 12192000"/>
              <a:gd name="csY27" fmla="*/ 707741 h 707741"/>
              <a:gd name="csX28" fmla="*/ 8923383 w 12192000"/>
              <a:gd name="csY28" fmla="*/ 707741 h 707741"/>
              <a:gd name="csX29" fmla="*/ 8708571 w 12192000"/>
              <a:gd name="csY29" fmla="*/ 707741 h 707741"/>
              <a:gd name="csX30" fmla="*/ 8249920 w 12192000"/>
              <a:gd name="csY30" fmla="*/ 707741 h 707741"/>
              <a:gd name="csX31" fmla="*/ 7791269 w 12192000"/>
              <a:gd name="csY31" fmla="*/ 707741 h 707741"/>
              <a:gd name="csX32" fmla="*/ 7088777 w 12192000"/>
              <a:gd name="csY32" fmla="*/ 707741 h 707741"/>
              <a:gd name="csX33" fmla="*/ 6508206 w 12192000"/>
              <a:gd name="csY33" fmla="*/ 707741 h 707741"/>
              <a:gd name="csX34" fmla="*/ 6049554 w 12192000"/>
              <a:gd name="csY34" fmla="*/ 707741 h 707741"/>
              <a:gd name="csX35" fmla="*/ 5834743 w 12192000"/>
              <a:gd name="csY35" fmla="*/ 707741 h 707741"/>
              <a:gd name="csX36" fmla="*/ 5376091 w 12192000"/>
              <a:gd name="csY36" fmla="*/ 707741 h 707741"/>
              <a:gd name="csX37" fmla="*/ 5161280 w 12192000"/>
              <a:gd name="csY37" fmla="*/ 707741 h 707741"/>
              <a:gd name="csX38" fmla="*/ 4824549 w 12192000"/>
              <a:gd name="csY38" fmla="*/ 707741 h 707741"/>
              <a:gd name="csX39" fmla="*/ 4609737 w 12192000"/>
              <a:gd name="csY39" fmla="*/ 707741 h 707741"/>
              <a:gd name="csX40" fmla="*/ 4029166 w 12192000"/>
              <a:gd name="csY40" fmla="*/ 707741 h 707741"/>
              <a:gd name="csX41" fmla="*/ 3448594 w 12192000"/>
              <a:gd name="csY41" fmla="*/ 707741 h 707741"/>
              <a:gd name="csX42" fmla="*/ 2989943 w 12192000"/>
              <a:gd name="csY42" fmla="*/ 707741 h 707741"/>
              <a:gd name="csX43" fmla="*/ 2409371 w 12192000"/>
              <a:gd name="csY43" fmla="*/ 707741 h 707741"/>
              <a:gd name="csX44" fmla="*/ 2072640 w 12192000"/>
              <a:gd name="csY44" fmla="*/ 707741 h 707741"/>
              <a:gd name="csX45" fmla="*/ 1492069 w 12192000"/>
              <a:gd name="csY45" fmla="*/ 707741 h 707741"/>
              <a:gd name="csX46" fmla="*/ 1277257 w 12192000"/>
              <a:gd name="csY46" fmla="*/ 707741 h 707741"/>
              <a:gd name="csX47" fmla="*/ 818606 w 12192000"/>
              <a:gd name="csY47" fmla="*/ 707741 h 707741"/>
              <a:gd name="csX48" fmla="*/ 0 w 12192000"/>
              <a:gd name="csY48" fmla="*/ 707741 h 707741"/>
              <a:gd name="csX49" fmla="*/ 0 w 12192000"/>
              <a:gd name="csY49" fmla="*/ 339716 h 707741"/>
              <a:gd name="csX50" fmla="*/ 0 w 12192000"/>
              <a:gd name="csY50" fmla="*/ 0 h 70774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</a:cxnLst>
            <a:rect l="l" t="t" r="r" b="b"/>
            <a:pathLst>
              <a:path w="12192000" h="707741" fill="none" extrusionOk="0">
                <a:moveTo>
                  <a:pt x="0" y="0"/>
                </a:moveTo>
                <a:cubicBezTo>
                  <a:pt x="58506" y="-25081"/>
                  <a:pt x="142406" y="1208"/>
                  <a:pt x="214811" y="0"/>
                </a:cubicBezTo>
                <a:cubicBezTo>
                  <a:pt x="287216" y="-1208"/>
                  <a:pt x="460787" y="39379"/>
                  <a:pt x="551543" y="0"/>
                </a:cubicBezTo>
                <a:cubicBezTo>
                  <a:pt x="642299" y="-39379"/>
                  <a:pt x="934043" y="19479"/>
                  <a:pt x="1254034" y="0"/>
                </a:cubicBezTo>
                <a:cubicBezTo>
                  <a:pt x="1574025" y="-19479"/>
                  <a:pt x="1561330" y="36048"/>
                  <a:pt x="1834606" y="0"/>
                </a:cubicBezTo>
                <a:cubicBezTo>
                  <a:pt x="2107882" y="-36048"/>
                  <a:pt x="2214382" y="22033"/>
                  <a:pt x="2415177" y="0"/>
                </a:cubicBezTo>
                <a:cubicBezTo>
                  <a:pt x="2615972" y="-22033"/>
                  <a:pt x="2555802" y="6050"/>
                  <a:pt x="2629989" y="0"/>
                </a:cubicBezTo>
                <a:cubicBezTo>
                  <a:pt x="2704176" y="-6050"/>
                  <a:pt x="2886803" y="45526"/>
                  <a:pt x="3088640" y="0"/>
                </a:cubicBezTo>
                <a:cubicBezTo>
                  <a:pt x="3290477" y="-45526"/>
                  <a:pt x="3691256" y="69758"/>
                  <a:pt x="3913051" y="0"/>
                </a:cubicBezTo>
                <a:cubicBezTo>
                  <a:pt x="4134846" y="-69758"/>
                  <a:pt x="4336732" y="65975"/>
                  <a:pt x="4737463" y="0"/>
                </a:cubicBezTo>
                <a:cubicBezTo>
                  <a:pt x="5138194" y="-65975"/>
                  <a:pt x="5105106" y="78969"/>
                  <a:pt x="5439954" y="0"/>
                </a:cubicBezTo>
                <a:cubicBezTo>
                  <a:pt x="5774802" y="-78969"/>
                  <a:pt x="5927693" y="91223"/>
                  <a:pt x="6264366" y="0"/>
                </a:cubicBezTo>
                <a:cubicBezTo>
                  <a:pt x="6601039" y="-91223"/>
                  <a:pt x="6450164" y="32459"/>
                  <a:pt x="6601097" y="0"/>
                </a:cubicBezTo>
                <a:cubicBezTo>
                  <a:pt x="6752030" y="-32459"/>
                  <a:pt x="7176943" y="20878"/>
                  <a:pt x="7425509" y="0"/>
                </a:cubicBezTo>
                <a:cubicBezTo>
                  <a:pt x="7674075" y="-20878"/>
                  <a:pt x="7958493" y="1989"/>
                  <a:pt x="8249920" y="0"/>
                </a:cubicBezTo>
                <a:cubicBezTo>
                  <a:pt x="8541347" y="-1989"/>
                  <a:pt x="8494551" y="19625"/>
                  <a:pt x="8586651" y="0"/>
                </a:cubicBezTo>
                <a:cubicBezTo>
                  <a:pt x="8678751" y="-19625"/>
                  <a:pt x="8852538" y="28922"/>
                  <a:pt x="8923383" y="0"/>
                </a:cubicBezTo>
                <a:cubicBezTo>
                  <a:pt x="8994228" y="-28922"/>
                  <a:pt x="9500173" y="96310"/>
                  <a:pt x="9747794" y="0"/>
                </a:cubicBezTo>
                <a:cubicBezTo>
                  <a:pt x="9995415" y="-96310"/>
                  <a:pt x="10393183" y="78214"/>
                  <a:pt x="10572206" y="0"/>
                </a:cubicBezTo>
                <a:cubicBezTo>
                  <a:pt x="10751229" y="-78214"/>
                  <a:pt x="10997902" y="60851"/>
                  <a:pt x="11152777" y="0"/>
                </a:cubicBezTo>
                <a:cubicBezTo>
                  <a:pt x="11307652" y="-60851"/>
                  <a:pt x="11343410" y="12764"/>
                  <a:pt x="11489509" y="0"/>
                </a:cubicBezTo>
                <a:cubicBezTo>
                  <a:pt x="11635608" y="-12764"/>
                  <a:pt x="12015265" y="31762"/>
                  <a:pt x="12192000" y="0"/>
                </a:cubicBezTo>
                <a:cubicBezTo>
                  <a:pt x="12201572" y="84285"/>
                  <a:pt x="12170791" y="290248"/>
                  <a:pt x="12192000" y="368025"/>
                </a:cubicBezTo>
                <a:cubicBezTo>
                  <a:pt x="12213209" y="445802"/>
                  <a:pt x="12184283" y="634037"/>
                  <a:pt x="12192000" y="707741"/>
                </a:cubicBezTo>
                <a:cubicBezTo>
                  <a:pt x="12019134" y="727421"/>
                  <a:pt x="11903167" y="692631"/>
                  <a:pt x="11733349" y="707741"/>
                </a:cubicBezTo>
                <a:cubicBezTo>
                  <a:pt x="11563531" y="722851"/>
                  <a:pt x="11388704" y="660917"/>
                  <a:pt x="11152777" y="707741"/>
                </a:cubicBezTo>
                <a:cubicBezTo>
                  <a:pt x="10916850" y="754565"/>
                  <a:pt x="10726243" y="692973"/>
                  <a:pt x="10450286" y="707741"/>
                </a:cubicBezTo>
                <a:cubicBezTo>
                  <a:pt x="10174329" y="722509"/>
                  <a:pt x="10010296" y="653614"/>
                  <a:pt x="9747794" y="707741"/>
                </a:cubicBezTo>
                <a:cubicBezTo>
                  <a:pt x="9485292" y="761868"/>
                  <a:pt x="9110748" y="667146"/>
                  <a:pt x="8923383" y="707741"/>
                </a:cubicBezTo>
                <a:cubicBezTo>
                  <a:pt x="8736018" y="748336"/>
                  <a:pt x="8791429" y="692582"/>
                  <a:pt x="8708571" y="707741"/>
                </a:cubicBezTo>
                <a:cubicBezTo>
                  <a:pt x="8625713" y="722900"/>
                  <a:pt x="8401356" y="707465"/>
                  <a:pt x="8249920" y="707741"/>
                </a:cubicBezTo>
                <a:cubicBezTo>
                  <a:pt x="8098484" y="708017"/>
                  <a:pt x="7896970" y="657535"/>
                  <a:pt x="7791269" y="707741"/>
                </a:cubicBezTo>
                <a:cubicBezTo>
                  <a:pt x="7685568" y="757947"/>
                  <a:pt x="7431202" y="696028"/>
                  <a:pt x="7088777" y="707741"/>
                </a:cubicBezTo>
                <a:cubicBezTo>
                  <a:pt x="6746352" y="719454"/>
                  <a:pt x="6655960" y="682510"/>
                  <a:pt x="6508206" y="707741"/>
                </a:cubicBezTo>
                <a:cubicBezTo>
                  <a:pt x="6360452" y="732972"/>
                  <a:pt x="6264225" y="683897"/>
                  <a:pt x="6049554" y="707741"/>
                </a:cubicBezTo>
                <a:cubicBezTo>
                  <a:pt x="5834883" y="731585"/>
                  <a:pt x="5905166" y="692839"/>
                  <a:pt x="5834743" y="707741"/>
                </a:cubicBezTo>
                <a:cubicBezTo>
                  <a:pt x="5764320" y="722643"/>
                  <a:pt x="5590223" y="694163"/>
                  <a:pt x="5376091" y="707741"/>
                </a:cubicBezTo>
                <a:cubicBezTo>
                  <a:pt x="5161959" y="721319"/>
                  <a:pt x="5253482" y="698782"/>
                  <a:pt x="5161280" y="707741"/>
                </a:cubicBezTo>
                <a:cubicBezTo>
                  <a:pt x="5069078" y="716700"/>
                  <a:pt x="4943120" y="668346"/>
                  <a:pt x="4824549" y="707741"/>
                </a:cubicBezTo>
                <a:cubicBezTo>
                  <a:pt x="4705978" y="747136"/>
                  <a:pt x="4716460" y="696588"/>
                  <a:pt x="4609737" y="707741"/>
                </a:cubicBezTo>
                <a:cubicBezTo>
                  <a:pt x="4503014" y="718894"/>
                  <a:pt x="4252241" y="673932"/>
                  <a:pt x="4029166" y="707741"/>
                </a:cubicBezTo>
                <a:cubicBezTo>
                  <a:pt x="3806091" y="741550"/>
                  <a:pt x="3670170" y="659385"/>
                  <a:pt x="3448594" y="707741"/>
                </a:cubicBezTo>
                <a:cubicBezTo>
                  <a:pt x="3227018" y="756097"/>
                  <a:pt x="3095886" y="675921"/>
                  <a:pt x="2989943" y="707741"/>
                </a:cubicBezTo>
                <a:cubicBezTo>
                  <a:pt x="2884000" y="739561"/>
                  <a:pt x="2544046" y="701585"/>
                  <a:pt x="2409371" y="707741"/>
                </a:cubicBezTo>
                <a:cubicBezTo>
                  <a:pt x="2274696" y="713897"/>
                  <a:pt x="2181992" y="675174"/>
                  <a:pt x="2072640" y="707741"/>
                </a:cubicBezTo>
                <a:cubicBezTo>
                  <a:pt x="1963288" y="740308"/>
                  <a:pt x="1674314" y="698465"/>
                  <a:pt x="1492069" y="707741"/>
                </a:cubicBezTo>
                <a:cubicBezTo>
                  <a:pt x="1309824" y="717017"/>
                  <a:pt x="1374839" y="681973"/>
                  <a:pt x="1277257" y="707741"/>
                </a:cubicBezTo>
                <a:cubicBezTo>
                  <a:pt x="1179675" y="733509"/>
                  <a:pt x="966162" y="699774"/>
                  <a:pt x="818606" y="707741"/>
                </a:cubicBezTo>
                <a:cubicBezTo>
                  <a:pt x="671050" y="715708"/>
                  <a:pt x="247355" y="635732"/>
                  <a:pt x="0" y="707741"/>
                </a:cubicBezTo>
                <a:cubicBezTo>
                  <a:pt x="-13319" y="557217"/>
                  <a:pt x="26982" y="420028"/>
                  <a:pt x="0" y="339716"/>
                </a:cubicBezTo>
                <a:cubicBezTo>
                  <a:pt x="-26982" y="259404"/>
                  <a:pt x="36486" y="74889"/>
                  <a:pt x="0" y="0"/>
                </a:cubicBezTo>
                <a:close/>
              </a:path>
              <a:path w="12192000" h="707741" stroke="0" extrusionOk="0">
                <a:moveTo>
                  <a:pt x="0" y="0"/>
                </a:moveTo>
                <a:cubicBezTo>
                  <a:pt x="156263" y="-64497"/>
                  <a:pt x="396185" y="38402"/>
                  <a:pt x="580571" y="0"/>
                </a:cubicBezTo>
                <a:cubicBezTo>
                  <a:pt x="764957" y="-38402"/>
                  <a:pt x="953800" y="48077"/>
                  <a:pt x="1283063" y="0"/>
                </a:cubicBezTo>
                <a:cubicBezTo>
                  <a:pt x="1612326" y="-48077"/>
                  <a:pt x="1583289" y="25538"/>
                  <a:pt x="1863634" y="0"/>
                </a:cubicBezTo>
                <a:cubicBezTo>
                  <a:pt x="2143979" y="-25538"/>
                  <a:pt x="2100019" y="5330"/>
                  <a:pt x="2322286" y="0"/>
                </a:cubicBezTo>
                <a:cubicBezTo>
                  <a:pt x="2544553" y="-5330"/>
                  <a:pt x="2952026" y="85667"/>
                  <a:pt x="3146697" y="0"/>
                </a:cubicBezTo>
                <a:cubicBezTo>
                  <a:pt x="3341368" y="-85667"/>
                  <a:pt x="3520686" y="28545"/>
                  <a:pt x="3727269" y="0"/>
                </a:cubicBezTo>
                <a:cubicBezTo>
                  <a:pt x="3933852" y="-28545"/>
                  <a:pt x="3879462" y="6548"/>
                  <a:pt x="3942080" y="0"/>
                </a:cubicBezTo>
                <a:cubicBezTo>
                  <a:pt x="4004698" y="-6548"/>
                  <a:pt x="4453775" y="50618"/>
                  <a:pt x="4644571" y="0"/>
                </a:cubicBezTo>
                <a:cubicBezTo>
                  <a:pt x="4835367" y="-50618"/>
                  <a:pt x="5063837" y="43390"/>
                  <a:pt x="5468983" y="0"/>
                </a:cubicBezTo>
                <a:cubicBezTo>
                  <a:pt x="5874129" y="-43390"/>
                  <a:pt x="5770985" y="19102"/>
                  <a:pt x="6049554" y="0"/>
                </a:cubicBezTo>
                <a:cubicBezTo>
                  <a:pt x="6328123" y="-19102"/>
                  <a:pt x="6498073" y="11636"/>
                  <a:pt x="6752046" y="0"/>
                </a:cubicBezTo>
                <a:cubicBezTo>
                  <a:pt x="7006019" y="-11636"/>
                  <a:pt x="7087114" y="35740"/>
                  <a:pt x="7332617" y="0"/>
                </a:cubicBezTo>
                <a:cubicBezTo>
                  <a:pt x="7578120" y="-35740"/>
                  <a:pt x="7474000" y="24385"/>
                  <a:pt x="7547429" y="0"/>
                </a:cubicBezTo>
                <a:cubicBezTo>
                  <a:pt x="7620858" y="-24385"/>
                  <a:pt x="7965522" y="57290"/>
                  <a:pt x="8249920" y="0"/>
                </a:cubicBezTo>
                <a:cubicBezTo>
                  <a:pt x="8534318" y="-57290"/>
                  <a:pt x="8426844" y="35582"/>
                  <a:pt x="8586651" y="0"/>
                </a:cubicBezTo>
                <a:cubicBezTo>
                  <a:pt x="8746458" y="-35582"/>
                  <a:pt x="8844659" y="6242"/>
                  <a:pt x="8923383" y="0"/>
                </a:cubicBezTo>
                <a:cubicBezTo>
                  <a:pt x="9002107" y="-6242"/>
                  <a:pt x="9315973" y="69269"/>
                  <a:pt x="9503954" y="0"/>
                </a:cubicBezTo>
                <a:cubicBezTo>
                  <a:pt x="9691935" y="-69269"/>
                  <a:pt x="9808765" y="10593"/>
                  <a:pt x="9962606" y="0"/>
                </a:cubicBezTo>
                <a:cubicBezTo>
                  <a:pt x="10116447" y="-10593"/>
                  <a:pt x="10251128" y="3462"/>
                  <a:pt x="10421257" y="0"/>
                </a:cubicBezTo>
                <a:cubicBezTo>
                  <a:pt x="10591386" y="-3462"/>
                  <a:pt x="10897742" y="68360"/>
                  <a:pt x="11245669" y="0"/>
                </a:cubicBezTo>
                <a:cubicBezTo>
                  <a:pt x="11593596" y="-68360"/>
                  <a:pt x="12000560" y="44389"/>
                  <a:pt x="12192000" y="0"/>
                </a:cubicBezTo>
                <a:cubicBezTo>
                  <a:pt x="12203493" y="96205"/>
                  <a:pt x="12181369" y="220554"/>
                  <a:pt x="12192000" y="346793"/>
                </a:cubicBezTo>
                <a:cubicBezTo>
                  <a:pt x="12202631" y="473032"/>
                  <a:pt x="12183857" y="542785"/>
                  <a:pt x="12192000" y="707741"/>
                </a:cubicBezTo>
                <a:cubicBezTo>
                  <a:pt x="12050450" y="728137"/>
                  <a:pt x="11966836" y="705898"/>
                  <a:pt x="11855269" y="707741"/>
                </a:cubicBezTo>
                <a:cubicBezTo>
                  <a:pt x="11743702" y="709584"/>
                  <a:pt x="11412934" y="677956"/>
                  <a:pt x="11274697" y="707741"/>
                </a:cubicBezTo>
                <a:cubicBezTo>
                  <a:pt x="11136460" y="737526"/>
                  <a:pt x="11023252" y="687106"/>
                  <a:pt x="10937966" y="707741"/>
                </a:cubicBezTo>
                <a:cubicBezTo>
                  <a:pt x="10852680" y="728376"/>
                  <a:pt x="10811412" y="699939"/>
                  <a:pt x="10723154" y="707741"/>
                </a:cubicBezTo>
                <a:cubicBezTo>
                  <a:pt x="10634896" y="715543"/>
                  <a:pt x="10296231" y="642285"/>
                  <a:pt x="10142583" y="707741"/>
                </a:cubicBezTo>
                <a:cubicBezTo>
                  <a:pt x="9988935" y="773197"/>
                  <a:pt x="9888889" y="660090"/>
                  <a:pt x="9683931" y="707741"/>
                </a:cubicBezTo>
                <a:cubicBezTo>
                  <a:pt x="9478973" y="755392"/>
                  <a:pt x="9249156" y="666432"/>
                  <a:pt x="8981440" y="707741"/>
                </a:cubicBezTo>
                <a:cubicBezTo>
                  <a:pt x="8713724" y="749050"/>
                  <a:pt x="8432037" y="648936"/>
                  <a:pt x="8278949" y="707741"/>
                </a:cubicBezTo>
                <a:cubicBezTo>
                  <a:pt x="8125861" y="766546"/>
                  <a:pt x="8142372" y="682683"/>
                  <a:pt x="8064137" y="707741"/>
                </a:cubicBezTo>
                <a:cubicBezTo>
                  <a:pt x="7985902" y="732799"/>
                  <a:pt x="7842135" y="691600"/>
                  <a:pt x="7727406" y="707741"/>
                </a:cubicBezTo>
                <a:cubicBezTo>
                  <a:pt x="7612677" y="723882"/>
                  <a:pt x="7262105" y="697279"/>
                  <a:pt x="6902994" y="707741"/>
                </a:cubicBezTo>
                <a:cubicBezTo>
                  <a:pt x="6543883" y="718203"/>
                  <a:pt x="6777510" y="695016"/>
                  <a:pt x="6688183" y="707741"/>
                </a:cubicBezTo>
                <a:cubicBezTo>
                  <a:pt x="6598856" y="720466"/>
                  <a:pt x="6213130" y="676218"/>
                  <a:pt x="5985691" y="707741"/>
                </a:cubicBezTo>
                <a:cubicBezTo>
                  <a:pt x="5758252" y="739264"/>
                  <a:pt x="5471378" y="666575"/>
                  <a:pt x="5161280" y="707741"/>
                </a:cubicBezTo>
                <a:cubicBezTo>
                  <a:pt x="4851182" y="748907"/>
                  <a:pt x="4720808" y="697100"/>
                  <a:pt x="4580709" y="707741"/>
                </a:cubicBezTo>
                <a:cubicBezTo>
                  <a:pt x="4440610" y="718382"/>
                  <a:pt x="4333124" y="674218"/>
                  <a:pt x="4243977" y="707741"/>
                </a:cubicBezTo>
                <a:cubicBezTo>
                  <a:pt x="4154830" y="741264"/>
                  <a:pt x="3870529" y="687018"/>
                  <a:pt x="3663406" y="707741"/>
                </a:cubicBezTo>
                <a:cubicBezTo>
                  <a:pt x="3456283" y="728464"/>
                  <a:pt x="3309683" y="667479"/>
                  <a:pt x="3204754" y="707741"/>
                </a:cubicBezTo>
                <a:cubicBezTo>
                  <a:pt x="3099825" y="748003"/>
                  <a:pt x="2951846" y="670747"/>
                  <a:pt x="2868023" y="707741"/>
                </a:cubicBezTo>
                <a:cubicBezTo>
                  <a:pt x="2784200" y="744735"/>
                  <a:pt x="2613115" y="700734"/>
                  <a:pt x="2409371" y="707741"/>
                </a:cubicBezTo>
                <a:cubicBezTo>
                  <a:pt x="2205627" y="714748"/>
                  <a:pt x="2047769" y="670613"/>
                  <a:pt x="1950720" y="707741"/>
                </a:cubicBezTo>
                <a:cubicBezTo>
                  <a:pt x="1853671" y="744869"/>
                  <a:pt x="1529777" y="678502"/>
                  <a:pt x="1370149" y="707741"/>
                </a:cubicBezTo>
                <a:cubicBezTo>
                  <a:pt x="1210521" y="736980"/>
                  <a:pt x="820962" y="649649"/>
                  <a:pt x="667657" y="707741"/>
                </a:cubicBezTo>
                <a:cubicBezTo>
                  <a:pt x="514352" y="765833"/>
                  <a:pt x="258041" y="706627"/>
                  <a:pt x="0" y="707741"/>
                </a:cubicBezTo>
                <a:cubicBezTo>
                  <a:pt x="-19820" y="537675"/>
                  <a:pt x="34143" y="445770"/>
                  <a:pt x="0" y="360948"/>
                </a:cubicBezTo>
                <a:cubicBezTo>
                  <a:pt x="-34143" y="276126"/>
                  <a:pt x="282" y="97696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28575">
            <a:solidFill>
              <a:schemeClr val="tx1"/>
            </a:solidFill>
            <a:extLst>
              <a:ext uri="{C807C97D-BFC1-408E-A445-0C87EB9F89A2}">
                <ask:lineSketchStyleProps xmlns="" xmlns:ask="http://schemas.microsoft.com/office/drawing/2018/sketchyshapes" sd="134294907">
                  <ask:type>
                    <ask:lineSketchScribble/>
                  </ask:type>
                </ask:lineSketchStyleProps>
              </a:ext>
            </a:extLst>
          </a:ln>
        </p:spPr>
        <p:txBody>
          <a:bodyPr>
            <a:normAutofit/>
          </a:bodyPr>
          <a:lstStyle/>
          <a:p>
            <a:r>
              <a:rPr lang="pt-PT" sz="2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ヒラギノ角ゴ Pro W3"/>
                <a:cs typeface="Times New Roman" panose="02020603050405020304" pitchFamily="18" charset="0"/>
              </a:rPr>
              <a:t>UTILIZASAUN FUNDU INFRAESTRUTURA</a:t>
            </a:r>
            <a:endParaRPr lang="en-US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="" xmlns:a16="http://schemas.microsoft.com/office/drawing/2014/main" id="{9CF19ABE-3B62-5266-B8AD-374D45A784C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18133679"/>
              </p:ext>
            </p:extLst>
          </p:nvPr>
        </p:nvGraphicFramePr>
        <p:xfrm>
          <a:off x="309658" y="873734"/>
          <a:ext cx="11572685" cy="38694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84864653-1225-03D2-2DE3-41583405FD29}"/>
              </a:ext>
            </a:extLst>
          </p:cNvPr>
          <p:cNvSpPr txBox="1"/>
          <p:nvPr/>
        </p:nvSpPr>
        <p:spPr>
          <a:xfrm>
            <a:off x="347516" y="4909174"/>
            <a:ext cx="1131574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340" algn="just">
              <a:spcBef>
                <a:spcPts val="600"/>
              </a:spcBef>
              <a:spcAft>
                <a:spcPts val="600"/>
              </a:spcAft>
            </a:pPr>
            <a:r>
              <a:rPr lang="en-AU" sz="20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ヒラギノ角ゴ Pro W3"/>
                <a:cs typeface="Times New Roman" panose="02020603050405020304" pitchFamily="18" charset="0"/>
              </a:rPr>
              <a:t>ES-PNDS “</a:t>
            </a:r>
            <a:r>
              <a:rPr lang="en-AU" sz="20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ヒラギノ角ゴ Pro W3"/>
                <a:cs typeface="Times New Roman" panose="02020603050405020304" pitchFamily="18" charset="0"/>
              </a:rPr>
              <a:t>labele</a:t>
            </a:r>
            <a:r>
              <a:rPr lang="en-AU" sz="20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ヒラギノ角ゴ Pro W3"/>
                <a:cs typeface="Times New Roman" panose="02020603050405020304" pitchFamily="18" charset="0"/>
              </a:rPr>
              <a:t>” halo </a:t>
            </a:r>
            <a:r>
              <a:rPr lang="en-AU" sz="20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ヒラギノ角ゴ Pro W3"/>
                <a:cs typeface="Times New Roman" panose="02020603050405020304" pitchFamily="18" charset="0"/>
              </a:rPr>
              <a:t>pagamentu</a:t>
            </a:r>
            <a:r>
              <a:rPr lang="en-AU" sz="20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ヒラギノ角ゴ Pro W3"/>
                <a:cs typeface="Times New Roman" panose="02020603050405020304" pitchFamily="18" charset="0"/>
              </a:rPr>
              <a:t> </a:t>
            </a:r>
            <a:r>
              <a:rPr lang="en-AU" sz="20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ヒラギノ角ゴ Pro W3"/>
                <a:cs typeface="Times New Roman" panose="02020603050405020304" pitchFamily="18" charset="0"/>
              </a:rPr>
              <a:t>adiantamentu</a:t>
            </a:r>
            <a:r>
              <a:rPr lang="en-AU" sz="20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ヒラギノ角ゴ Pro W3"/>
                <a:cs typeface="Times New Roman" panose="02020603050405020304" pitchFamily="18" charset="0"/>
              </a:rPr>
              <a:t> </a:t>
            </a:r>
            <a:r>
              <a:rPr lang="en-AU" sz="20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ヒラギノ角ゴ Pro W3"/>
                <a:cs typeface="Times New Roman" panose="02020603050405020304" pitchFamily="18" charset="0"/>
              </a:rPr>
              <a:t>ba</a:t>
            </a:r>
            <a:r>
              <a:rPr lang="en-AU" sz="20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ヒラギノ角ゴ Pro W3"/>
                <a:cs typeface="Times New Roman" panose="02020603050405020304" pitchFamily="18" charset="0"/>
              </a:rPr>
              <a:t> </a:t>
            </a:r>
            <a:r>
              <a:rPr lang="en-AU" sz="20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ヒラギノ角ゴ Pro W3"/>
                <a:cs typeface="Times New Roman" panose="02020603050405020304" pitchFamily="18" charset="0"/>
              </a:rPr>
              <a:t>Fornesedor</a:t>
            </a:r>
            <a:r>
              <a:rPr lang="en-AU" sz="20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ヒラギノ角ゴ Pro W3"/>
                <a:cs typeface="Times New Roman" panose="02020603050405020304" pitchFamily="18" charset="0"/>
              </a:rPr>
              <a:t> </a:t>
            </a:r>
            <a:r>
              <a:rPr lang="en-AU" sz="20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ヒラギノ角ゴ Pro W3"/>
                <a:cs typeface="Times New Roman" panose="02020603050405020304" pitchFamily="18" charset="0"/>
              </a:rPr>
              <a:t>ne’ebé</a:t>
            </a:r>
            <a:r>
              <a:rPr lang="en-AU" sz="20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ヒラギノ角ゴ Pro W3"/>
                <a:cs typeface="Times New Roman" panose="02020603050405020304" pitchFamily="18" charset="0"/>
              </a:rPr>
              <a:t> </a:t>
            </a:r>
            <a:r>
              <a:rPr lang="en-AU" sz="20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ヒラギノ角ゴ Pro W3"/>
                <a:cs typeface="Times New Roman" panose="02020603050405020304" pitchFamily="18" charset="0"/>
              </a:rPr>
              <a:t>elijivel</a:t>
            </a:r>
            <a:r>
              <a:rPr lang="en-AU" sz="20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ヒラギノ角ゴ Pro W3"/>
                <a:cs typeface="Times New Roman" panose="02020603050405020304" pitchFamily="18" charset="0"/>
              </a:rPr>
              <a:t> </a:t>
            </a:r>
            <a:r>
              <a:rPr lang="en-AU" sz="20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ヒラギノ角ゴ Pro W3"/>
                <a:cs typeface="Times New Roman" panose="02020603050405020304" pitchFamily="18" charset="0"/>
              </a:rPr>
              <a:t>hodi</a:t>
            </a:r>
            <a:r>
              <a:rPr lang="en-AU" sz="20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ヒラギノ角ゴ Pro W3"/>
                <a:cs typeface="Times New Roman" panose="02020603050405020304" pitchFamily="18" charset="0"/>
              </a:rPr>
              <a:t> </a:t>
            </a:r>
            <a:r>
              <a:rPr lang="en-AU" sz="20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ヒラギノ角ゴ Pro W3"/>
                <a:cs typeface="Times New Roman" panose="02020603050405020304" pitchFamily="18" charset="0"/>
              </a:rPr>
              <a:t>fornese</a:t>
            </a:r>
            <a:r>
              <a:rPr lang="en-AU" sz="20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ヒラギノ角ゴ Pro W3"/>
                <a:cs typeface="Times New Roman" panose="02020603050405020304" pitchFamily="18" charset="0"/>
              </a:rPr>
              <a:t> material </a:t>
            </a:r>
            <a:r>
              <a:rPr lang="en-AU" sz="20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ヒラギノ角ゴ Pro W3"/>
                <a:cs typeface="Times New Roman" panose="02020603050405020304" pitchFamily="18" charset="0"/>
              </a:rPr>
              <a:t>fabrikadu</a:t>
            </a:r>
            <a:r>
              <a:rPr lang="en-AU" sz="20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ヒラギノ角ゴ Pro W3"/>
                <a:cs typeface="Times New Roman" panose="02020603050405020304" pitchFamily="18" charset="0"/>
              </a:rPr>
              <a:t>, </a:t>
            </a:r>
            <a:r>
              <a:rPr lang="en-AU" sz="20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ヒラギノ角ゴ Pro W3"/>
                <a:cs typeface="Times New Roman" panose="02020603050405020304" pitchFamily="18" charset="0"/>
              </a:rPr>
              <a:t>ekipamentus</a:t>
            </a:r>
            <a:r>
              <a:rPr lang="en-AU" sz="20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ヒラギノ角ゴ Pro W3"/>
                <a:cs typeface="Times New Roman" panose="02020603050405020304" pitchFamily="18" charset="0"/>
              </a:rPr>
              <a:t>, material non-</a:t>
            </a:r>
            <a:r>
              <a:rPr lang="en-AU" sz="20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ヒラギノ角ゴ Pro W3"/>
                <a:cs typeface="Times New Roman" panose="02020603050405020304" pitchFamily="18" charset="0"/>
              </a:rPr>
              <a:t>fabrikadu</a:t>
            </a:r>
            <a:r>
              <a:rPr lang="en-AU" sz="20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ヒラギノ角ゴ Pro W3"/>
                <a:cs typeface="Times New Roman" panose="02020603050405020304" pitchFamily="18" charset="0"/>
              </a:rPr>
              <a:t> no </a:t>
            </a:r>
            <a:r>
              <a:rPr lang="en-AU" sz="20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ヒラギノ角ゴ Pro W3"/>
                <a:cs typeface="Times New Roman" panose="02020603050405020304" pitchFamily="18" charset="0"/>
              </a:rPr>
              <a:t>transporte</a:t>
            </a:r>
            <a:r>
              <a:rPr lang="en-AU" sz="20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ヒラギノ角ゴ Pro W3"/>
                <a:cs typeface="Times New Roman" panose="02020603050405020304" pitchFamily="18" charset="0"/>
              </a:rPr>
              <a:t>.</a:t>
            </a:r>
            <a:endParaRPr lang="en-US" sz="20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ヒラギノ角ゴ Pro W3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51695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70450"/>
          </a:xfrm>
          <a:custGeom>
            <a:avLst/>
            <a:gdLst>
              <a:gd name="csX0" fmla="*/ 0 w 12192000"/>
              <a:gd name="csY0" fmla="*/ 0 h 970450"/>
              <a:gd name="csX1" fmla="*/ 824411 w 12192000"/>
              <a:gd name="csY1" fmla="*/ 0 h 970450"/>
              <a:gd name="csX2" fmla="*/ 1526903 w 12192000"/>
              <a:gd name="csY2" fmla="*/ 0 h 970450"/>
              <a:gd name="csX3" fmla="*/ 1741714 w 12192000"/>
              <a:gd name="csY3" fmla="*/ 0 h 970450"/>
              <a:gd name="csX4" fmla="*/ 1956526 w 12192000"/>
              <a:gd name="csY4" fmla="*/ 0 h 970450"/>
              <a:gd name="csX5" fmla="*/ 2171337 w 12192000"/>
              <a:gd name="csY5" fmla="*/ 0 h 970450"/>
              <a:gd name="csX6" fmla="*/ 2629989 w 12192000"/>
              <a:gd name="csY6" fmla="*/ 0 h 970450"/>
              <a:gd name="csX7" fmla="*/ 3088640 w 12192000"/>
              <a:gd name="csY7" fmla="*/ 0 h 970450"/>
              <a:gd name="csX8" fmla="*/ 3547291 w 12192000"/>
              <a:gd name="csY8" fmla="*/ 0 h 970450"/>
              <a:gd name="csX9" fmla="*/ 4249783 w 12192000"/>
              <a:gd name="csY9" fmla="*/ 0 h 970450"/>
              <a:gd name="csX10" fmla="*/ 4830354 w 12192000"/>
              <a:gd name="csY10" fmla="*/ 0 h 970450"/>
              <a:gd name="csX11" fmla="*/ 5289006 w 12192000"/>
              <a:gd name="csY11" fmla="*/ 0 h 970450"/>
              <a:gd name="csX12" fmla="*/ 5991497 w 12192000"/>
              <a:gd name="csY12" fmla="*/ 0 h 970450"/>
              <a:gd name="csX13" fmla="*/ 6206309 w 12192000"/>
              <a:gd name="csY13" fmla="*/ 0 h 970450"/>
              <a:gd name="csX14" fmla="*/ 6664960 w 12192000"/>
              <a:gd name="csY14" fmla="*/ 0 h 970450"/>
              <a:gd name="csX15" fmla="*/ 7489371 w 12192000"/>
              <a:gd name="csY15" fmla="*/ 0 h 970450"/>
              <a:gd name="csX16" fmla="*/ 7826103 w 12192000"/>
              <a:gd name="csY16" fmla="*/ 0 h 970450"/>
              <a:gd name="csX17" fmla="*/ 8650514 w 12192000"/>
              <a:gd name="csY17" fmla="*/ 0 h 970450"/>
              <a:gd name="csX18" fmla="*/ 9474926 w 12192000"/>
              <a:gd name="csY18" fmla="*/ 0 h 970450"/>
              <a:gd name="csX19" fmla="*/ 10177417 w 12192000"/>
              <a:gd name="csY19" fmla="*/ 0 h 970450"/>
              <a:gd name="csX20" fmla="*/ 10879909 w 12192000"/>
              <a:gd name="csY20" fmla="*/ 0 h 970450"/>
              <a:gd name="csX21" fmla="*/ 11460480 w 12192000"/>
              <a:gd name="csY21" fmla="*/ 0 h 970450"/>
              <a:gd name="csX22" fmla="*/ 12192000 w 12192000"/>
              <a:gd name="csY22" fmla="*/ 0 h 970450"/>
              <a:gd name="csX23" fmla="*/ 12192000 w 12192000"/>
              <a:gd name="csY23" fmla="*/ 494930 h 970450"/>
              <a:gd name="csX24" fmla="*/ 12192000 w 12192000"/>
              <a:gd name="csY24" fmla="*/ 970450 h 970450"/>
              <a:gd name="csX25" fmla="*/ 11367589 w 12192000"/>
              <a:gd name="csY25" fmla="*/ 970450 h 970450"/>
              <a:gd name="csX26" fmla="*/ 10787017 w 12192000"/>
              <a:gd name="csY26" fmla="*/ 970450 h 970450"/>
              <a:gd name="csX27" fmla="*/ 10084526 w 12192000"/>
              <a:gd name="csY27" fmla="*/ 970450 h 970450"/>
              <a:gd name="csX28" fmla="*/ 9625874 w 12192000"/>
              <a:gd name="csY28" fmla="*/ 970450 h 970450"/>
              <a:gd name="csX29" fmla="*/ 9045303 w 12192000"/>
              <a:gd name="csY29" fmla="*/ 970450 h 970450"/>
              <a:gd name="csX30" fmla="*/ 8586651 w 12192000"/>
              <a:gd name="csY30" fmla="*/ 970450 h 970450"/>
              <a:gd name="csX31" fmla="*/ 7884160 w 12192000"/>
              <a:gd name="csY31" fmla="*/ 970450 h 970450"/>
              <a:gd name="csX32" fmla="*/ 7181669 w 12192000"/>
              <a:gd name="csY32" fmla="*/ 970450 h 970450"/>
              <a:gd name="csX33" fmla="*/ 6479177 w 12192000"/>
              <a:gd name="csY33" fmla="*/ 970450 h 970450"/>
              <a:gd name="csX34" fmla="*/ 5654766 w 12192000"/>
              <a:gd name="csY34" fmla="*/ 970450 h 970450"/>
              <a:gd name="csX35" fmla="*/ 5074194 w 12192000"/>
              <a:gd name="csY35" fmla="*/ 970450 h 970450"/>
              <a:gd name="csX36" fmla="*/ 4737463 w 12192000"/>
              <a:gd name="csY36" fmla="*/ 970450 h 970450"/>
              <a:gd name="csX37" fmla="*/ 4522651 w 12192000"/>
              <a:gd name="csY37" fmla="*/ 970450 h 970450"/>
              <a:gd name="csX38" fmla="*/ 4307840 w 12192000"/>
              <a:gd name="csY38" fmla="*/ 970450 h 970450"/>
              <a:gd name="csX39" fmla="*/ 3727269 w 12192000"/>
              <a:gd name="csY39" fmla="*/ 970450 h 970450"/>
              <a:gd name="csX40" fmla="*/ 3024777 w 12192000"/>
              <a:gd name="csY40" fmla="*/ 970450 h 970450"/>
              <a:gd name="csX41" fmla="*/ 2322286 w 12192000"/>
              <a:gd name="csY41" fmla="*/ 970450 h 970450"/>
              <a:gd name="csX42" fmla="*/ 1619794 w 12192000"/>
              <a:gd name="csY42" fmla="*/ 970450 h 970450"/>
              <a:gd name="csX43" fmla="*/ 1283063 w 12192000"/>
              <a:gd name="csY43" fmla="*/ 970450 h 970450"/>
              <a:gd name="csX44" fmla="*/ 580571 w 12192000"/>
              <a:gd name="csY44" fmla="*/ 970450 h 970450"/>
              <a:gd name="csX45" fmla="*/ 0 w 12192000"/>
              <a:gd name="csY45" fmla="*/ 970450 h 970450"/>
              <a:gd name="csX46" fmla="*/ 0 w 12192000"/>
              <a:gd name="csY46" fmla="*/ 504634 h 970450"/>
              <a:gd name="csX47" fmla="*/ 0 w 12192000"/>
              <a:gd name="csY47" fmla="*/ 0 h 97045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</a:cxnLst>
            <a:rect l="l" t="t" r="r" b="b"/>
            <a:pathLst>
              <a:path w="12192000" h="970450" fill="none" extrusionOk="0">
                <a:moveTo>
                  <a:pt x="0" y="0"/>
                </a:moveTo>
                <a:cubicBezTo>
                  <a:pt x="273272" y="-9125"/>
                  <a:pt x="413252" y="25072"/>
                  <a:pt x="824411" y="0"/>
                </a:cubicBezTo>
                <a:cubicBezTo>
                  <a:pt x="1235570" y="-25072"/>
                  <a:pt x="1371266" y="82982"/>
                  <a:pt x="1526903" y="0"/>
                </a:cubicBezTo>
                <a:cubicBezTo>
                  <a:pt x="1682540" y="-82982"/>
                  <a:pt x="1660612" y="20365"/>
                  <a:pt x="1741714" y="0"/>
                </a:cubicBezTo>
                <a:cubicBezTo>
                  <a:pt x="1822816" y="-20365"/>
                  <a:pt x="1893650" y="10022"/>
                  <a:pt x="1956526" y="0"/>
                </a:cubicBezTo>
                <a:cubicBezTo>
                  <a:pt x="2019402" y="-10022"/>
                  <a:pt x="2067346" y="6347"/>
                  <a:pt x="2171337" y="0"/>
                </a:cubicBezTo>
                <a:cubicBezTo>
                  <a:pt x="2275328" y="-6347"/>
                  <a:pt x="2536779" y="20631"/>
                  <a:pt x="2629989" y="0"/>
                </a:cubicBezTo>
                <a:cubicBezTo>
                  <a:pt x="2723199" y="-20631"/>
                  <a:pt x="2965557" y="44978"/>
                  <a:pt x="3088640" y="0"/>
                </a:cubicBezTo>
                <a:cubicBezTo>
                  <a:pt x="3211723" y="-44978"/>
                  <a:pt x="3359625" y="45576"/>
                  <a:pt x="3547291" y="0"/>
                </a:cubicBezTo>
                <a:cubicBezTo>
                  <a:pt x="3734957" y="-45576"/>
                  <a:pt x="3973625" y="43369"/>
                  <a:pt x="4249783" y="0"/>
                </a:cubicBezTo>
                <a:cubicBezTo>
                  <a:pt x="4525941" y="-43369"/>
                  <a:pt x="4712182" y="27261"/>
                  <a:pt x="4830354" y="0"/>
                </a:cubicBezTo>
                <a:cubicBezTo>
                  <a:pt x="4948526" y="-27261"/>
                  <a:pt x="5166974" y="50141"/>
                  <a:pt x="5289006" y="0"/>
                </a:cubicBezTo>
                <a:cubicBezTo>
                  <a:pt x="5411038" y="-50141"/>
                  <a:pt x="5658210" y="69104"/>
                  <a:pt x="5991497" y="0"/>
                </a:cubicBezTo>
                <a:cubicBezTo>
                  <a:pt x="6324784" y="-69104"/>
                  <a:pt x="6145859" y="12139"/>
                  <a:pt x="6206309" y="0"/>
                </a:cubicBezTo>
                <a:cubicBezTo>
                  <a:pt x="6266759" y="-12139"/>
                  <a:pt x="6515378" y="2100"/>
                  <a:pt x="6664960" y="0"/>
                </a:cubicBezTo>
                <a:cubicBezTo>
                  <a:pt x="6814542" y="-2100"/>
                  <a:pt x="7212145" y="10411"/>
                  <a:pt x="7489371" y="0"/>
                </a:cubicBezTo>
                <a:cubicBezTo>
                  <a:pt x="7766597" y="-10411"/>
                  <a:pt x="7691844" y="6545"/>
                  <a:pt x="7826103" y="0"/>
                </a:cubicBezTo>
                <a:cubicBezTo>
                  <a:pt x="7960362" y="-6545"/>
                  <a:pt x="8272405" y="255"/>
                  <a:pt x="8650514" y="0"/>
                </a:cubicBezTo>
                <a:cubicBezTo>
                  <a:pt x="9028623" y="-255"/>
                  <a:pt x="9213076" y="22288"/>
                  <a:pt x="9474926" y="0"/>
                </a:cubicBezTo>
                <a:cubicBezTo>
                  <a:pt x="9736776" y="-22288"/>
                  <a:pt x="9890995" y="43288"/>
                  <a:pt x="10177417" y="0"/>
                </a:cubicBezTo>
                <a:cubicBezTo>
                  <a:pt x="10463839" y="-43288"/>
                  <a:pt x="10534763" y="9089"/>
                  <a:pt x="10879909" y="0"/>
                </a:cubicBezTo>
                <a:cubicBezTo>
                  <a:pt x="11225055" y="-9089"/>
                  <a:pt x="11312051" y="23537"/>
                  <a:pt x="11460480" y="0"/>
                </a:cubicBezTo>
                <a:cubicBezTo>
                  <a:pt x="11608909" y="-23537"/>
                  <a:pt x="11828148" y="42613"/>
                  <a:pt x="12192000" y="0"/>
                </a:cubicBezTo>
                <a:cubicBezTo>
                  <a:pt x="12236642" y="135686"/>
                  <a:pt x="12184466" y="287092"/>
                  <a:pt x="12192000" y="494930"/>
                </a:cubicBezTo>
                <a:cubicBezTo>
                  <a:pt x="12199534" y="702768"/>
                  <a:pt x="12179744" y="834854"/>
                  <a:pt x="12192000" y="970450"/>
                </a:cubicBezTo>
                <a:cubicBezTo>
                  <a:pt x="11855860" y="1018564"/>
                  <a:pt x="11536348" y="951321"/>
                  <a:pt x="11367589" y="970450"/>
                </a:cubicBezTo>
                <a:cubicBezTo>
                  <a:pt x="11198830" y="989579"/>
                  <a:pt x="10995521" y="958259"/>
                  <a:pt x="10787017" y="970450"/>
                </a:cubicBezTo>
                <a:cubicBezTo>
                  <a:pt x="10578513" y="982641"/>
                  <a:pt x="10322765" y="958361"/>
                  <a:pt x="10084526" y="970450"/>
                </a:cubicBezTo>
                <a:cubicBezTo>
                  <a:pt x="9846287" y="982539"/>
                  <a:pt x="9723201" y="925286"/>
                  <a:pt x="9625874" y="970450"/>
                </a:cubicBezTo>
                <a:cubicBezTo>
                  <a:pt x="9528547" y="1015614"/>
                  <a:pt x="9195803" y="943722"/>
                  <a:pt x="9045303" y="970450"/>
                </a:cubicBezTo>
                <a:cubicBezTo>
                  <a:pt x="8894803" y="997178"/>
                  <a:pt x="8718530" y="946915"/>
                  <a:pt x="8586651" y="970450"/>
                </a:cubicBezTo>
                <a:cubicBezTo>
                  <a:pt x="8454772" y="993985"/>
                  <a:pt x="8144590" y="955420"/>
                  <a:pt x="7884160" y="970450"/>
                </a:cubicBezTo>
                <a:cubicBezTo>
                  <a:pt x="7623730" y="985480"/>
                  <a:pt x="7420593" y="889452"/>
                  <a:pt x="7181669" y="970450"/>
                </a:cubicBezTo>
                <a:cubicBezTo>
                  <a:pt x="6942745" y="1051448"/>
                  <a:pt x="6817694" y="960493"/>
                  <a:pt x="6479177" y="970450"/>
                </a:cubicBezTo>
                <a:cubicBezTo>
                  <a:pt x="6140660" y="980407"/>
                  <a:pt x="5824478" y="967487"/>
                  <a:pt x="5654766" y="970450"/>
                </a:cubicBezTo>
                <a:cubicBezTo>
                  <a:pt x="5485054" y="973413"/>
                  <a:pt x="5268670" y="905419"/>
                  <a:pt x="5074194" y="970450"/>
                </a:cubicBezTo>
                <a:cubicBezTo>
                  <a:pt x="4879718" y="1035481"/>
                  <a:pt x="4904479" y="950201"/>
                  <a:pt x="4737463" y="970450"/>
                </a:cubicBezTo>
                <a:cubicBezTo>
                  <a:pt x="4570447" y="990699"/>
                  <a:pt x="4588570" y="970163"/>
                  <a:pt x="4522651" y="970450"/>
                </a:cubicBezTo>
                <a:cubicBezTo>
                  <a:pt x="4456732" y="970737"/>
                  <a:pt x="4400452" y="946839"/>
                  <a:pt x="4307840" y="970450"/>
                </a:cubicBezTo>
                <a:cubicBezTo>
                  <a:pt x="4215228" y="994061"/>
                  <a:pt x="3994501" y="947968"/>
                  <a:pt x="3727269" y="970450"/>
                </a:cubicBezTo>
                <a:cubicBezTo>
                  <a:pt x="3460037" y="992932"/>
                  <a:pt x="3348017" y="932776"/>
                  <a:pt x="3024777" y="970450"/>
                </a:cubicBezTo>
                <a:cubicBezTo>
                  <a:pt x="2701537" y="1008124"/>
                  <a:pt x="2630060" y="943255"/>
                  <a:pt x="2322286" y="970450"/>
                </a:cubicBezTo>
                <a:cubicBezTo>
                  <a:pt x="2014512" y="997645"/>
                  <a:pt x="1969812" y="899241"/>
                  <a:pt x="1619794" y="970450"/>
                </a:cubicBezTo>
                <a:cubicBezTo>
                  <a:pt x="1269776" y="1041659"/>
                  <a:pt x="1432802" y="965854"/>
                  <a:pt x="1283063" y="970450"/>
                </a:cubicBezTo>
                <a:cubicBezTo>
                  <a:pt x="1133324" y="975046"/>
                  <a:pt x="746496" y="944825"/>
                  <a:pt x="580571" y="970450"/>
                </a:cubicBezTo>
                <a:cubicBezTo>
                  <a:pt x="414646" y="996075"/>
                  <a:pt x="253148" y="957772"/>
                  <a:pt x="0" y="970450"/>
                </a:cubicBezTo>
                <a:cubicBezTo>
                  <a:pt x="-20557" y="800849"/>
                  <a:pt x="50483" y="618638"/>
                  <a:pt x="0" y="504634"/>
                </a:cubicBezTo>
                <a:cubicBezTo>
                  <a:pt x="-50483" y="390630"/>
                  <a:pt x="3615" y="241036"/>
                  <a:pt x="0" y="0"/>
                </a:cubicBezTo>
                <a:close/>
              </a:path>
              <a:path w="12192000" h="970450" stroke="0" extrusionOk="0">
                <a:moveTo>
                  <a:pt x="0" y="0"/>
                </a:moveTo>
                <a:cubicBezTo>
                  <a:pt x="84044" y="-2162"/>
                  <a:pt x="158566" y="17600"/>
                  <a:pt x="214811" y="0"/>
                </a:cubicBezTo>
                <a:cubicBezTo>
                  <a:pt x="271056" y="-17600"/>
                  <a:pt x="617619" y="16720"/>
                  <a:pt x="795383" y="0"/>
                </a:cubicBezTo>
                <a:cubicBezTo>
                  <a:pt x="973147" y="-16720"/>
                  <a:pt x="1054702" y="8035"/>
                  <a:pt x="1254034" y="0"/>
                </a:cubicBezTo>
                <a:cubicBezTo>
                  <a:pt x="1453366" y="-8035"/>
                  <a:pt x="1448135" y="9949"/>
                  <a:pt x="1590766" y="0"/>
                </a:cubicBezTo>
                <a:cubicBezTo>
                  <a:pt x="1733397" y="-9949"/>
                  <a:pt x="2153572" y="53126"/>
                  <a:pt x="2415177" y="0"/>
                </a:cubicBezTo>
                <a:cubicBezTo>
                  <a:pt x="2676782" y="-53126"/>
                  <a:pt x="2680605" y="6616"/>
                  <a:pt x="2751909" y="0"/>
                </a:cubicBezTo>
                <a:cubicBezTo>
                  <a:pt x="2823213" y="-6616"/>
                  <a:pt x="3067068" y="32514"/>
                  <a:pt x="3210560" y="0"/>
                </a:cubicBezTo>
                <a:cubicBezTo>
                  <a:pt x="3354052" y="-32514"/>
                  <a:pt x="3782770" y="59468"/>
                  <a:pt x="4034971" y="0"/>
                </a:cubicBezTo>
                <a:cubicBezTo>
                  <a:pt x="4287172" y="-59468"/>
                  <a:pt x="4481085" y="49249"/>
                  <a:pt x="4737463" y="0"/>
                </a:cubicBezTo>
                <a:cubicBezTo>
                  <a:pt x="4993841" y="-49249"/>
                  <a:pt x="4877383" y="4920"/>
                  <a:pt x="4952274" y="0"/>
                </a:cubicBezTo>
                <a:cubicBezTo>
                  <a:pt x="5027165" y="-4920"/>
                  <a:pt x="5265894" y="32216"/>
                  <a:pt x="5410926" y="0"/>
                </a:cubicBezTo>
                <a:cubicBezTo>
                  <a:pt x="5555958" y="-32216"/>
                  <a:pt x="5647152" y="47936"/>
                  <a:pt x="5869577" y="0"/>
                </a:cubicBezTo>
                <a:cubicBezTo>
                  <a:pt x="6092002" y="-47936"/>
                  <a:pt x="6417306" y="28601"/>
                  <a:pt x="6572069" y="0"/>
                </a:cubicBezTo>
                <a:cubicBezTo>
                  <a:pt x="6726832" y="-28601"/>
                  <a:pt x="6976830" y="51590"/>
                  <a:pt x="7274560" y="0"/>
                </a:cubicBezTo>
                <a:cubicBezTo>
                  <a:pt x="7572290" y="-51590"/>
                  <a:pt x="7389879" y="6532"/>
                  <a:pt x="7489371" y="0"/>
                </a:cubicBezTo>
                <a:cubicBezTo>
                  <a:pt x="7588863" y="-6532"/>
                  <a:pt x="8106506" y="52503"/>
                  <a:pt x="8313783" y="0"/>
                </a:cubicBezTo>
                <a:cubicBezTo>
                  <a:pt x="8521060" y="-52503"/>
                  <a:pt x="8852149" y="68602"/>
                  <a:pt x="9138194" y="0"/>
                </a:cubicBezTo>
                <a:cubicBezTo>
                  <a:pt x="9424239" y="-68602"/>
                  <a:pt x="9581623" y="71797"/>
                  <a:pt x="9840686" y="0"/>
                </a:cubicBezTo>
                <a:cubicBezTo>
                  <a:pt x="10099749" y="-71797"/>
                  <a:pt x="9953923" y="4946"/>
                  <a:pt x="10055497" y="0"/>
                </a:cubicBezTo>
                <a:cubicBezTo>
                  <a:pt x="10157071" y="-4946"/>
                  <a:pt x="10358108" y="47092"/>
                  <a:pt x="10514149" y="0"/>
                </a:cubicBezTo>
                <a:cubicBezTo>
                  <a:pt x="10670190" y="-47092"/>
                  <a:pt x="10963274" y="38249"/>
                  <a:pt x="11094720" y="0"/>
                </a:cubicBezTo>
                <a:cubicBezTo>
                  <a:pt x="11226166" y="-38249"/>
                  <a:pt x="11812265" y="33146"/>
                  <a:pt x="12192000" y="0"/>
                </a:cubicBezTo>
                <a:cubicBezTo>
                  <a:pt x="12222114" y="249440"/>
                  <a:pt x="12181643" y="282334"/>
                  <a:pt x="12192000" y="504634"/>
                </a:cubicBezTo>
                <a:cubicBezTo>
                  <a:pt x="12202357" y="726934"/>
                  <a:pt x="12140090" y="797251"/>
                  <a:pt x="12192000" y="970450"/>
                </a:cubicBezTo>
                <a:cubicBezTo>
                  <a:pt x="12013178" y="1044925"/>
                  <a:pt x="11736551" y="928469"/>
                  <a:pt x="11367589" y="970450"/>
                </a:cubicBezTo>
                <a:cubicBezTo>
                  <a:pt x="10998627" y="1012431"/>
                  <a:pt x="11224530" y="955017"/>
                  <a:pt x="11152777" y="970450"/>
                </a:cubicBezTo>
                <a:cubicBezTo>
                  <a:pt x="11081024" y="985883"/>
                  <a:pt x="10862581" y="948180"/>
                  <a:pt x="10694126" y="970450"/>
                </a:cubicBezTo>
                <a:cubicBezTo>
                  <a:pt x="10525671" y="992720"/>
                  <a:pt x="10318033" y="936006"/>
                  <a:pt x="9991634" y="970450"/>
                </a:cubicBezTo>
                <a:cubicBezTo>
                  <a:pt x="9665235" y="1004894"/>
                  <a:pt x="9532554" y="927129"/>
                  <a:pt x="9411063" y="970450"/>
                </a:cubicBezTo>
                <a:cubicBezTo>
                  <a:pt x="9289572" y="1013771"/>
                  <a:pt x="9008595" y="935497"/>
                  <a:pt x="8708571" y="970450"/>
                </a:cubicBezTo>
                <a:cubicBezTo>
                  <a:pt x="8408547" y="1005403"/>
                  <a:pt x="8322251" y="938603"/>
                  <a:pt x="8128000" y="970450"/>
                </a:cubicBezTo>
                <a:cubicBezTo>
                  <a:pt x="7933749" y="1002297"/>
                  <a:pt x="7830549" y="955371"/>
                  <a:pt x="7669349" y="970450"/>
                </a:cubicBezTo>
                <a:cubicBezTo>
                  <a:pt x="7508149" y="985529"/>
                  <a:pt x="7024825" y="948428"/>
                  <a:pt x="6844937" y="970450"/>
                </a:cubicBezTo>
                <a:cubicBezTo>
                  <a:pt x="6665049" y="992472"/>
                  <a:pt x="6435216" y="910140"/>
                  <a:pt x="6142446" y="970450"/>
                </a:cubicBezTo>
                <a:cubicBezTo>
                  <a:pt x="5849676" y="1030760"/>
                  <a:pt x="5829237" y="940807"/>
                  <a:pt x="5683794" y="970450"/>
                </a:cubicBezTo>
                <a:cubicBezTo>
                  <a:pt x="5538351" y="1000093"/>
                  <a:pt x="5452347" y="963744"/>
                  <a:pt x="5225143" y="970450"/>
                </a:cubicBezTo>
                <a:cubicBezTo>
                  <a:pt x="4997939" y="977156"/>
                  <a:pt x="4857038" y="937961"/>
                  <a:pt x="4522651" y="970450"/>
                </a:cubicBezTo>
                <a:cubicBezTo>
                  <a:pt x="4188264" y="1002939"/>
                  <a:pt x="4140731" y="906548"/>
                  <a:pt x="3942080" y="970450"/>
                </a:cubicBezTo>
                <a:cubicBezTo>
                  <a:pt x="3743429" y="1034352"/>
                  <a:pt x="3709256" y="958899"/>
                  <a:pt x="3605349" y="970450"/>
                </a:cubicBezTo>
                <a:cubicBezTo>
                  <a:pt x="3501442" y="982001"/>
                  <a:pt x="3392817" y="950850"/>
                  <a:pt x="3268617" y="970450"/>
                </a:cubicBezTo>
                <a:cubicBezTo>
                  <a:pt x="3144417" y="990050"/>
                  <a:pt x="2828140" y="951814"/>
                  <a:pt x="2688046" y="970450"/>
                </a:cubicBezTo>
                <a:cubicBezTo>
                  <a:pt x="2547952" y="989086"/>
                  <a:pt x="2535974" y="961218"/>
                  <a:pt x="2473234" y="970450"/>
                </a:cubicBezTo>
                <a:cubicBezTo>
                  <a:pt x="2410494" y="979682"/>
                  <a:pt x="2056491" y="961531"/>
                  <a:pt x="1892663" y="970450"/>
                </a:cubicBezTo>
                <a:cubicBezTo>
                  <a:pt x="1728835" y="979369"/>
                  <a:pt x="1632307" y="954769"/>
                  <a:pt x="1555931" y="970450"/>
                </a:cubicBezTo>
                <a:cubicBezTo>
                  <a:pt x="1479555" y="986131"/>
                  <a:pt x="1216487" y="958417"/>
                  <a:pt x="975360" y="970450"/>
                </a:cubicBezTo>
                <a:cubicBezTo>
                  <a:pt x="734233" y="982483"/>
                  <a:pt x="436621" y="967090"/>
                  <a:pt x="0" y="970450"/>
                </a:cubicBezTo>
                <a:cubicBezTo>
                  <a:pt x="-2812" y="743319"/>
                  <a:pt x="53095" y="725814"/>
                  <a:pt x="0" y="494930"/>
                </a:cubicBezTo>
                <a:cubicBezTo>
                  <a:pt x="-53095" y="264046"/>
                  <a:pt x="34409" y="215398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28575">
            <a:solidFill>
              <a:schemeClr val="tx1"/>
            </a:solidFill>
            <a:extLst>
              <a:ext uri="{C807C97D-BFC1-408E-A445-0C87EB9F89A2}">
                <ask:lineSketchStyleProps xmlns="" xmlns:ask="http://schemas.microsoft.com/office/drawing/2018/sketchyshapes" sd="3780458244">
                  <ask:type>
                    <ask:lineSketchScribble/>
                  </ask:type>
                </ask:lineSketchStyleProps>
              </a:ext>
            </a:extLst>
          </a:ln>
        </p:spPr>
        <p:txBody>
          <a:bodyPr/>
          <a:lstStyle/>
          <a:p>
            <a:pPr lvl="0" fontAlgn="base"/>
            <a:r>
              <a:rPr lang="en-US" sz="2800" dirty="0">
                <a:solidFill>
                  <a:schemeClr val="bg1"/>
                </a:solidFill>
                <a:latin typeface="Abadi" panose="020B0604020104020204" pitchFamily="34" charset="0"/>
              </a:rPr>
              <a:t>OSAN RESTU PNDS</a:t>
            </a:r>
            <a:r>
              <a:rPr lang="en-US" dirty="0">
                <a:solidFill>
                  <a:schemeClr val="bg1"/>
                </a:solidFill>
                <a:latin typeface="Abadi" panose="020B0604020104020204" pitchFamily="34" charset="0"/>
              </a:rPr>
              <a:t/>
            </a:r>
            <a:br>
              <a:rPr lang="en-US" dirty="0">
                <a:solidFill>
                  <a:schemeClr val="bg1"/>
                </a:solidFill>
                <a:latin typeface="Abadi" panose="020B0604020104020204" pitchFamily="34" charset="0"/>
              </a:rPr>
            </a:br>
            <a:r>
              <a:rPr lang="en-US" sz="1400" dirty="0">
                <a:solidFill>
                  <a:schemeClr val="bg1"/>
                </a:solidFill>
                <a:latin typeface="Abadi" panose="020B0604020104020204" pitchFamily="34" charset="0"/>
              </a:rPr>
              <a:t>(Dec Lei 41/2025 15 </a:t>
            </a:r>
            <a:r>
              <a:rPr lang="en-US" sz="1400" dirty="0" err="1">
                <a:solidFill>
                  <a:schemeClr val="bg1"/>
                </a:solidFill>
                <a:latin typeface="Abadi" panose="020B0604020104020204" pitchFamily="34" charset="0"/>
              </a:rPr>
              <a:t>Dezembru</a:t>
            </a:r>
            <a:r>
              <a:rPr lang="en-US" sz="1400" dirty="0">
                <a:solidFill>
                  <a:schemeClr val="bg1"/>
                </a:solidFill>
                <a:latin typeface="Abadi" panose="020B0604020104020204" pitchFamily="34" charset="0"/>
              </a:rPr>
              <a:t> Art. 2 Taka </a:t>
            </a:r>
            <a:r>
              <a:rPr lang="en-US" sz="1400" dirty="0" err="1">
                <a:solidFill>
                  <a:schemeClr val="bg1"/>
                </a:solidFill>
                <a:latin typeface="Abadi" panose="020B0604020104020204" pitchFamily="34" charset="0"/>
              </a:rPr>
              <a:t>ezekusaun</a:t>
            </a:r>
            <a:r>
              <a:rPr lang="en-US" sz="1400" dirty="0">
                <a:solidFill>
                  <a:schemeClr val="bg1"/>
                </a:solidFill>
                <a:latin typeface="Abadi" panose="020B0604020104020204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badi" panose="020B0604020104020204" pitchFamily="34" charset="0"/>
              </a:rPr>
              <a:t>orsamental</a:t>
            </a:r>
            <a:r>
              <a:rPr lang="en-US" sz="1400" dirty="0">
                <a:solidFill>
                  <a:schemeClr val="bg1"/>
                </a:solidFill>
                <a:latin typeface="Abadi" panose="020B0604020104020204" pitchFamily="34" charset="0"/>
              </a:rPr>
              <a:t>, DL 42/2025 art. 34 “</a:t>
            </a:r>
            <a:r>
              <a:rPr lang="en-US" sz="1400" dirty="0" err="1">
                <a:solidFill>
                  <a:schemeClr val="bg1"/>
                </a:solidFill>
                <a:latin typeface="Abadi" panose="020B0604020104020204" pitchFamily="34" charset="0"/>
              </a:rPr>
              <a:t>entrega</a:t>
            </a:r>
            <a:r>
              <a:rPr lang="en-US" sz="1400" dirty="0">
                <a:solidFill>
                  <a:schemeClr val="bg1"/>
                </a:solidFill>
                <a:latin typeface="Abadi" panose="020B0604020104020204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badi" panose="020B0604020104020204" pitchFamily="34" charset="0"/>
              </a:rPr>
              <a:t>saldo</a:t>
            </a:r>
            <a:r>
              <a:rPr lang="en-US" sz="1400" dirty="0">
                <a:solidFill>
                  <a:schemeClr val="bg1"/>
                </a:solidFill>
                <a:latin typeface="Abadi" panose="020B0604020104020204" pitchFamily="34" charset="0"/>
              </a:rPr>
              <a:t>”, DM No. 66/2024 23 </a:t>
            </a:r>
            <a:r>
              <a:rPr lang="en-US" sz="1400" dirty="0" err="1">
                <a:solidFill>
                  <a:schemeClr val="bg1"/>
                </a:solidFill>
                <a:latin typeface="Abadi" panose="020B0604020104020204" pitchFamily="34" charset="0"/>
              </a:rPr>
              <a:t>Outubru</a:t>
            </a:r>
            <a:r>
              <a:rPr lang="en-US" sz="1400" dirty="0">
                <a:solidFill>
                  <a:schemeClr val="bg1"/>
                </a:solidFill>
                <a:latin typeface="Abadi" panose="020B0604020104020204" pitchFamily="34" charset="0"/>
              </a:rPr>
              <a:t> art 6 )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noFill/>
        </p:spPr>
        <p:txBody>
          <a:bodyPr>
            <a:normAutofit/>
          </a:bodyPr>
          <a:lstStyle/>
          <a:p>
            <a:r>
              <a:rPr lang="en-US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Osan </a:t>
            </a:r>
            <a:r>
              <a:rPr lang="en-US" dirty="0" err="1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restu</a:t>
            </a:r>
            <a:r>
              <a:rPr lang="en-US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 </a:t>
            </a:r>
            <a:r>
              <a:rPr lang="en-US" dirty="0" err="1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mak</a:t>
            </a:r>
            <a:r>
              <a:rPr lang="en-US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 </a:t>
            </a:r>
            <a:r>
              <a:rPr lang="en-US" dirty="0" err="1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balansu</a:t>
            </a:r>
            <a:r>
              <a:rPr lang="en-US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 </a:t>
            </a:r>
            <a:r>
              <a:rPr lang="en-US" dirty="0" err="1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ikus</a:t>
            </a:r>
            <a:r>
              <a:rPr lang="en-US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 </a:t>
            </a:r>
            <a:r>
              <a:rPr lang="en-US" dirty="0" err="1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husi</a:t>
            </a:r>
            <a:r>
              <a:rPr lang="en-US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 </a:t>
            </a:r>
            <a:r>
              <a:rPr lang="en-US" dirty="0" err="1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subsídiu</a:t>
            </a:r>
            <a:r>
              <a:rPr lang="en-US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 </a:t>
            </a:r>
            <a:r>
              <a:rPr lang="en-US" dirty="0" err="1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suku</a:t>
            </a:r>
            <a:r>
              <a:rPr lang="en-US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 </a:t>
            </a:r>
            <a:r>
              <a:rPr lang="en-US" dirty="0" err="1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fundu</a:t>
            </a:r>
            <a:r>
              <a:rPr lang="en-US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 </a:t>
            </a:r>
            <a:r>
              <a:rPr lang="en-US" dirty="0" err="1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operasional</a:t>
            </a:r>
            <a:r>
              <a:rPr lang="en-US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 no </a:t>
            </a:r>
            <a:r>
              <a:rPr lang="en-US" dirty="0" err="1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infraestrutura</a:t>
            </a:r>
            <a:r>
              <a:rPr lang="en-US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 </a:t>
            </a:r>
            <a:r>
              <a:rPr lang="en-US" dirty="0" err="1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tantu</a:t>
            </a:r>
            <a:r>
              <a:rPr lang="en-US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 </a:t>
            </a:r>
            <a:r>
              <a:rPr lang="en-US" dirty="0" err="1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iha</a:t>
            </a:r>
            <a:r>
              <a:rPr lang="en-US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 </a:t>
            </a:r>
            <a:r>
              <a:rPr lang="en-US" dirty="0" err="1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liman</a:t>
            </a:r>
            <a:r>
              <a:rPr lang="en-US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 no </a:t>
            </a:r>
            <a:r>
              <a:rPr lang="en-US" dirty="0" err="1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iha</a:t>
            </a:r>
            <a:r>
              <a:rPr lang="en-US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 </a:t>
            </a:r>
            <a:r>
              <a:rPr lang="en-US" dirty="0" err="1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konta</a:t>
            </a:r>
            <a:r>
              <a:rPr lang="en-US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 </a:t>
            </a:r>
            <a:r>
              <a:rPr lang="en-US" dirty="0" err="1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bankária</a:t>
            </a:r>
            <a:r>
              <a:rPr lang="en-US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 </a:t>
            </a:r>
            <a:r>
              <a:rPr lang="en-US" dirty="0" err="1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suku</a:t>
            </a:r>
            <a:r>
              <a:rPr lang="en-US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 </a:t>
            </a:r>
            <a:r>
              <a:rPr lang="en-US" dirty="0" err="1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depois</a:t>
            </a:r>
            <a:r>
              <a:rPr lang="en-US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 </a:t>
            </a:r>
            <a:r>
              <a:rPr lang="en-US" dirty="0" err="1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implementasaun</a:t>
            </a:r>
            <a:r>
              <a:rPr lang="en-US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 </a:t>
            </a:r>
            <a:r>
              <a:rPr lang="en-US" dirty="0" err="1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Siklu</a:t>
            </a:r>
            <a:r>
              <a:rPr lang="en-US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 PNDS </a:t>
            </a:r>
            <a:r>
              <a:rPr lang="en-US" dirty="0" err="1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nian</a:t>
            </a:r>
            <a:r>
              <a:rPr lang="en-US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 </a:t>
            </a:r>
            <a:r>
              <a:rPr lang="en-US" dirty="0" err="1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remata</a:t>
            </a:r>
            <a:r>
              <a:rPr lang="en-US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 ka </a:t>
            </a:r>
            <a:r>
              <a:rPr lang="en-US" dirty="0" err="1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progresu</a:t>
            </a:r>
            <a:r>
              <a:rPr lang="en-US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 </a:t>
            </a:r>
            <a:r>
              <a:rPr lang="en-US" dirty="0" err="1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fíziku</a:t>
            </a:r>
            <a:r>
              <a:rPr lang="en-US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 </a:t>
            </a:r>
            <a:r>
              <a:rPr lang="en-US" dirty="0" err="1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atinji</a:t>
            </a:r>
            <a:r>
              <a:rPr lang="en-US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 100% </a:t>
            </a:r>
            <a:r>
              <a:rPr lang="en-US" dirty="0" err="1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ona</a:t>
            </a:r>
            <a:r>
              <a:rPr lang="en-US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. Osan </a:t>
            </a:r>
            <a:r>
              <a:rPr lang="en-US" dirty="0" err="1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restu</a:t>
            </a:r>
            <a:r>
              <a:rPr lang="en-US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 </a:t>
            </a:r>
            <a:r>
              <a:rPr lang="en-US" dirty="0" err="1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iha</a:t>
            </a:r>
            <a:r>
              <a:rPr lang="en-US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 </a:t>
            </a:r>
            <a:r>
              <a:rPr lang="en-US" dirty="0" err="1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liman</a:t>
            </a:r>
            <a:r>
              <a:rPr lang="en-US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 </a:t>
            </a:r>
            <a:r>
              <a:rPr lang="en-US" dirty="0" err="1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tenke</a:t>
            </a:r>
            <a:r>
              <a:rPr lang="en-US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 </a:t>
            </a:r>
            <a:r>
              <a:rPr lang="en-US" dirty="0" err="1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depózita</a:t>
            </a:r>
            <a:r>
              <a:rPr lang="en-US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 </a:t>
            </a:r>
            <a:r>
              <a:rPr lang="en-US" dirty="0" err="1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fali</a:t>
            </a:r>
            <a:r>
              <a:rPr lang="en-US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 </a:t>
            </a:r>
            <a:r>
              <a:rPr lang="en-US" dirty="0" err="1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ba</a:t>
            </a:r>
            <a:r>
              <a:rPr lang="en-US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 </a:t>
            </a:r>
            <a:r>
              <a:rPr lang="en-US" dirty="0" err="1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konta</a:t>
            </a:r>
            <a:r>
              <a:rPr lang="en-US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 </a:t>
            </a:r>
            <a:r>
              <a:rPr lang="en-US" dirty="0" err="1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bankária</a:t>
            </a:r>
            <a:r>
              <a:rPr lang="en-US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 </a:t>
            </a:r>
            <a:r>
              <a:rPr lang="en-US" dirty="0" err="1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suku</a:t>
            </a:r>
            <a:r>
              <a:rPr lang="en-US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 </a:t>
            </a:r>
            <a:r>
              <a:rPr lang="en-US" dirty="0" err="1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depois</a:t>
            </a:r>
            <a:r>
              <a:rPr lang="en-US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 </a:t>
            </a:r>
            <a:r>
              <a:rPr lang="en-US" dirty="0" err="1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Sorumutu</a:t>
            </a:r>
            <a:r>
              <a:rPr lang="en-US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 </a:t>
            </a:r>
            <a:r>
              <a:rPr lang="en-US" dirty="0" err="1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Responsabilidade</a:t>
            </a:r>
            <a:r>
              <a:rPr lang="en-US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 </a:t>
            </a:r>
            <a:r>
              <a:rPr lang="en-US" dirty="0" err="1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Ikus</a:t>
            </a:r>
            <a:r>
              <a:rPr lang="en-US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 (SRI).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684308" cy="4058751"/>
          </a:xfrm>
        </p:spPr>
        <p:txBody>
          <a:bodyPr>
            <a:normAutofit/>
          </a:bodyPr>
          <a:lstStyle/>
          <a:p>
            <a:r>
              <a:rPr lang="en-US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Osan </a:t>
            </a:r>
            <a:r>
              <a:rPr lang="en-US" dirty="0" err="1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Restu</a:t>
            </a:r>
            <a:r>
              <a:rPr lang="en-US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 </a:t>
            </a:r>
            <a:r>
              <a:rPr lang="en-US" dirty="0" err="1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Fundu</a:t>
            </a:r>
            <a:r>
              <a:rPr lang="en-US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 </a:t>
            </a:r>
            <a:r>
              <a:rPr lang="en-US" dirty="0" err="1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Operasional</a:t>
            </a:r>
            <a:r>
              <a:rPr lang="en-US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 no </a:t>
            </a:r>
            <a:r>
              <a:rPr lang="en-US" dirty="0" err="1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Infraestrutura</a:t>
            </a:r>
            <a:r>
              <a:rPr lang="en-US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 </a:t>
            </a:r>
          </a:p>
          <a:p>
            <a:pPr lvl="1" fontAlgn="base"/>
            <a:r>
              <a:rPr lang="en-US" sz="2000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Osan </a:t>
            </a:r>
            <a:r>
              <a:rPr lang="en-US" sz="2000" dirty="0" err="1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Restu</a:t>
            </a:r>
            <a:r>
              <a:rPr lang="en-US" sz="2000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 </a:t>
            </a:r>
            <a:r>
              <a:rPr lang="en-US" sz="2000" dirty="0" err="1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fundu</a:t>
            </a:r>
            <a:r>
              <a:rPr lang="en-US" sz="2000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 </a:t>
            </a:r>
            <a:r>
              <a:rPr lang="en-US" sz="2000" dirty="0" err="1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operasional</a:t>
            </a:r>
            <a:r>
              <a:rPr lang="en-US" sz="2000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 &amp; </a:t>
            </a:r>
            <a:r>
              <a:rPr lang="en-US" sz="2000" dirty="0" err="1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infraestrutura</a:t>
            </a:r>
            <a:r>
              <a:rPr lang="en-US" sz="2000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 sei dada fila </a:t>
            </a:r>
            <a:r>
              <a:rPr lang="en-US" sz="2000" dirty="0" err="1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ba</a:t>
            </a:r>
            <a:r>
              <a:rPr lang="en-US" sz="2000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 </a:t>
            </a:r>
            <a:r>
              <a:rPr lang="en-US" sz="2000" dirty="0" err="1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kofre</a:t>
            </a:r>
            <a:r>
              <a:rPr lang="en-US" sz="2000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 </a:t>
            </a:r>
            <a:r>
              <a:rPr lang="en-US" sz="2000" dirty="0" err="1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estadu</a:t>
            </a:r>
            <a:r>
              <a:rPr lang="en-US" sz="2000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 </a:t>
            </a:r>
            <a:r>
              <a:rPr lang="en-US" sz="2000" dirty="0" err="1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iha</a:t>
            </a:r>
            <a:r>
              <a:rPr lang="en-US" sz="2000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 31 </a:t>
            </a:r>
            <a:r>
              <a:rPr lang="en-US" sz="2000" dirty="0" err="1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Dezembru</a:t>
            </a:r>
            <a:r>
              <a:rPr lang="en-US" sz="2000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 </a:t>
            </a:r>
            <a:r>
              <a:rPr lang="en-US" sz="2000" dirty="0" err="1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kada</a:t>
            </a:r>
            <a:r>
              <a:rPr lang="en-US" sz="2000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 </a:t>
            </a:r>
            <a:r>
              <a:rPr lang="en-US" sz="2000" dirty="0" err="1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tinan</a:t>
            </a:r>
            <a:r>
              <a:rPr lang="en-US" sz="2000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 </a:t>
            </a:r>
          </a:p>
          <a:p>
            <a:r>
              <a:rPr lang="en-US" dirty="0" err="1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Subsidiu</a:t>
            </a:r>
            <a:r>
              <a:rPr lang="en-US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 </a:t>
            </a:r>
            <a:r>
              <a:rPr lang="en-US" dirty="0" err="1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sira</a:t>
            </a:r>
            <a:r>
              <a:rPr lang="en-US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 </a:t>
            </a:r>
            <a:r>
              <a:rPr lang="en-US" dirty="0" err="1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ne’eb</a:t>
            </a:r>
            <a:r>
              <a:rPr lang="en-US" dirty="0" err="1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  <a:cs typeface="Times New Roman" panose="02020603050405020304" pitchFamily="18" charset="0"/>
              </a:rPr>
              <a:t>é</a:t>
            </a:r>
            <a:r>
              <a:rPr lang="en-US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 la </a:t>
            </a:r>
            <a:r>
              <a:rPr lang="en-US" dirty="0" err="1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gasta</a:t>
            </a:r>
            <a:r>
              <a:rPr lang="en-US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 </a:t>
            </a:r>
            <a:r>
              <a:rPr lang="en-US" dirty="0" err="1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husi</a:t>
            </a:r>
            <a:r>
              <a:rPr lang="en-US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 ES-PNDS </a:t>
            </a:r>
            <a:r>
              <a:rPr lang="en-US" dirty="0" err="1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to’o</a:t>
            </a:r>
            <a:r>
              <a:rPr lang="en-US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 </a:t>
            </a:r>
            <a:r>
              <a:rPr lang="en-US" dirty="0" err="1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remata</a:t>
            </a:r>
            <a:r>
              <a:rPr lang="en-US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 </a:t>
            </a:r>
            <a:r>
              <a:rPr lang="en-US" dirty="0" err="1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periodu</a:t>
            </a:r>
            <a:r>
              <a:rPr lang="en-US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 </a:t>
            </a:r>
            <a:r>
              <a:rPr lang="en-US" dirty="0" err="1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ne’eb</a:t>
            </a:r>
            <a:r>
              <a:rPr lang="en-US" dirty="0" err="1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  <a:cs typeface="Times New Roman" panose="02020603050405020304" pitchFamily="18" charset="0"/>
              </a:rPr>
              <a:t>é</a:t>
            </a:r>
            <a:r>
              <a:rPr lang="en-US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 </a:t>
            </a:r>
            <a:r>
              <a:rPr lang="en-US" dirty="0" err="1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hatu’ur</a:t>
            </a:r>
            <a:r>
              <a:rPr lang="en-US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 </a:t>
            </a:r>
            <a:r>
              <a:rPr lang="en-US" dirty="0" err="1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iha</a:t>
            </a:r>
            <a:r>
              <a:rPr lang="en-US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 </a:t>
            </a:r>
            <a:r>
              <a:rPr lang="en-US" dirty="0" err="1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kontratu</a:t>
            </a:r>
            <a:r>
              <a:rPr lang="en-US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 </a:t>
            </a:r>
            <a:r>
              <a:rPr lang="en-US" dirty="0" err="1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nia</a:t>
            </a:r>
            <a:r>
              <a:rPr lang="en-US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 </a:t>
            </a:r>
            <a:r>
              <a:rPr lang="en-US" dirty="0" err="1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laran</a:t>
            </a:r>
            <a:r>
              <a:rPr lang="en-US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, sei </a:t>
            </a:r>
            <a:r>
              <a:rPr lang="en-US" dirty="0" err="1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fo</a:t>
            </a:r>
            <a:r>
              <a:rPr lang="en-US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 fila </a:t>
            </a:r>
            <a:r>
              <a:rPr lang="en-US" dirty="0" err="1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ba</a:t>
            </a:r>
            <a:r>
              <a:rPr lang="en-US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 </a:t>
            </a:r>
            <a:r>
              <a:rPr lang="en-US" dirty="0" err="1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Tezouru</a:t>
            </a:r>
            <a:r>
              <a:rPr lang="en-US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 </a:t>
            </a:r>
            <a:r>
              <a:rPr lang="en-US" dirty="0" err="1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iha</a:t>
            </a:r>
            <a:r>
              <a:rPr lang="en-US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 </a:t>
            </a:r>
            <a:r>
              <a:rPr lang="en-US" dirty="0" err="1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prazu</a:t>
            </a:r>
            <a:r>
              <a:rPr lang="en-US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 </a:t>
            </a:r>
            <a:r>
              <a:rPr lang="en-US" dirty="0" err="1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loron</a:t>
            </a:r>
            <a:r>
              <a:rPr lang="en-US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 tolu </a:t>
            </a:r>
            <a:r>
              <a:rPr lang="en-US" dirty="0" err="1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nulu</a:t>
            </a:r>
            <a:r>
              <a:rPr lang="en-US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 (30) </a:t>
            </a:r>
            <a:r>
              <a:rPr lang="en-US" dirty="0" err="1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nia</a:t>
            </a:r>
            <a:r>
              <a:rPr lang="en-US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 </a:t>
            </a:r>
            <a:r>
              <a:rPr lang="en-US" dirty="0" err="1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laran</a:t>
            </a:r>
            <a:r>
              <a:rPr lang="en-US" dirty="0">
                <a:ln>
                  <a:noFill/>
                </a:ln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. 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="" xmlns:a16="http://schemas.microsoft.com/office/drawing/2014/main" id="{3F24594D-8EF0-3E12-E7CE-2892C89A6781}"/>
              </a:ext>
            </a:extLst>
          </p:cNvPr>
          <p:cNvSpPr txBox="1">
            <a:spLocks/>
          </p:cNvSpPr>
          <p:nvPr/>
        </p:nvSpPr>
        <p:spPr>
          <a:xfrm>
            <a:off x="104776" y="4867275"/>
            <a:ext cx="5884334" cy="18954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kern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Artigo</a:t>
            </a:r>
            <a:r>
              <a:rPr lang="en-US" sz="1600" b="1" kern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6.º</a:t>
            </a:r>
            <a:endParaRPr lang="en-US" sz="1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kern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Reapropriação</a:t>
            </a:r>
            <a:endParaRPr lang="en-US" sz="1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kern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Os</a:t>
            </a:r>
            <a:r>
              <a:rPr lang="en-US" sz="1600" kern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kern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subsídios</a:t>
            </a:r>
            <a:r>
              <a:rPr lang="en-US" sz="1600" kern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que </a:t>
            </a:r>
            <a:r>
              <a:rPr lang="en-US" sz="1600" kern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não</a:t>
            </a:r>
            <a:r>
              <a:rPr lang="en-US" sz="1600" kern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kern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forem</a:t>
            </a:r>
            <a:r>
              <a:rPr lang="en-US" sz="1600" kern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kern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gastos</a:t>
            </a:r>
            <a:r>
              <a:rPr lang="en-US" sz="1600" kern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kern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pelas</a:t>
            </a:r>
            <a:r>
              <a:rPr lang="en-US" sz="1600" kern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kern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estruturas</a:t>
            </a:r>
            <a:r>
              <a:rPr lang="en-US" sz="1600" kern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en-US" sz="1600" kern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Suco</a:t>
            </a:r>
            <a:endParaRPr lang="en-US" sz="1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kern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 PNDS </a:t>
            </a:r>
            <a:r>
              <a:rPr lang="en-US" sz="1600" kern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até</a:t>
            </a:r>
            <a:r>
              <a:rPr lang="en-US" sz="1600" kern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kern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ao</a:t>
            </a:r>
            <a:r>
              <a:rPr lang="en-US" sz="1600" kern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kern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termo</a:t>
            </a:r>
            <a:r>
              <a:rPr lang="en-US" sz="1600" kern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do </a:t>
            </a:r>
            <a:r>
              <a:rPr lang="en-US" sz="1600" kern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prazo</a:t>
            </a:r>
            <a:r>
              <a:rPr lang="en-US" sz="1600" kern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kern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previsto</a:t>
            </a:r>
            <a:r>
              <a:rPr lang="en-US" sz="1600" kern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no </a:t>
            </a:r>
            <a:r>
              <a:rPr lang="en-US" sz="1600" kern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contrato</a:t>
            </a:r>
            <a:r>
              <a:rPr lang="en-US" sz="1600" kern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</a:t>
            </a:r>
            <a:endParaRPr lang="en-US" sz="1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kern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concessão</a:t>
            </a:r>
            <a:r>
              <a:rPr lang="en-US" sz="1600" kern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en-US" sz="1600" kern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subsídios</a:t>
            </a:r>
            <a:r>
              <a:rPr lang="en-US" sz="1600" kern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kern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são</a:t>
            </a:r>
            <a:r>
              <a:rPr lang="en-US" sz="1600" kern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kern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devolvidos</a:t>
            </a:r>
            <a:r>
              <a:rPr lang="en-US" sz="1600" kern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kern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ao</a:t>
            </a:r>
            <a:r>
              <a:rPr lang="en-US" sz="1600" kern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kern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Tesouro</a:t>
            </a:r>
            <a:r>
              <a:rPr lang="en-US" sz="1600" kern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no </a:t>
            </a:r>
            <a:r>
              <a:rPr lang="en-US" sz="1600" kern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prazo</a:t>
            </a:r>
            <a:endParaRPr lang="en-US" sz="1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600" kern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 </a:t>
            </a:r>
            <a:r>
              <a:rPr lang="en-US" sz="1600" kern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trinta</a:t>
            </a:r>
            <a:r>
              <a:rPr lang="en-US" sz="1600" kern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kern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dias</a:t>
            </a:r>
            <a:r>
              <a:rPr lang="en-US" sz="1600" kern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639338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="" xmlns:a16="http://schemas.microsoft.com/office/drawing/2014/main" id="{688E301C-7F50-D617-1FBD-25B0A5B977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12192000" cy="636050"/>
          </a:xfrm>
          <a:custGeom>
            <a:avLst/>
            <a:gdLst>
              <a:gd name="csX0" fmla="*/ 0 w 12192000"/>
              <a:gd name="csY0" fmla="*/ 0 h 636050"/>
              <a:gd name="csX1" fmla="*/ 458651 w 12192000"/>
              <a:gd name="csY1" fmla="*/ 0 h 636050"/>
              <a:gd name="csX2" fmla="*/ 1283063 w 12192000"/>
              <a:gd name="csY2" fmla="*/ 0 h 636050"/>
              <a:gd name="csX3" fmla="*/ 1741714 w 12192000"/>
              <a:gd name="csY3" fmla="*/ 0 h 636050"/>
              <a:gd name="csX4" fmla="*/ 2322286 w 12192000"/>
              <a:gd name="csY4" fmla="*/ 0 h 636050"/>
              <a:gd name="csX5" fmla="*/ 3024777 w 12192000"/>
              <a:gd name="csY5" fmla="*/ 0 h 636050"/>
              <a:gd name="csX6" fmla="*/ 3239589 w 12192000"/>
              <a:gd name="csY6" fmla="*/ 0 h 636050"/>
              <a:gd name="csX7" fmla="*/ 3820160 w 12192000"/>
              <a:gd name="csY7" fmla="*/ 0 h 636050"/>
              <a:gd name="csX8" fmla="*/ 4278811 w 12192000"/>
              <a:gd name="csY8" fmla="*/ 0 h 636050"/>
              <a:gd name="csX9" fmla="*/ 4493623 w 12192000"/>
              <a:gd name="csY9" fmla="*/ 0 h 636050"/>
              <a:gd name="csX10" fmla="*/ 4708434 w 12192000"/>
              <a:gd name="csY10" fmla="*/ 0 h 636050"/>
              <a:gd name="csX11" fmla="*/ 4923246 w 12192000"/>
              <a:gd name="csY11" fmla="*/ 0 h 636050"/>
              <a:gd name="csX12" fmla="*/ 5503817 w 12192000"/>
              <a:gd name="csY12" fmla="*/ 0 h 636050"/>
              <a:gd name="csX13" fmla="*/ 6206309 w 12192000"/>
              <a:gd name="csY13" fmla="*/ 0 h 636050"/>
              <a:gd name="csX14" fmla="*/ 6664960 w 12192000"/>
              <a:gd name="csY14" fmla="*/ 0 h 636050"/>
              <a:gd name="csX15" fmla="*/ 7001691 w 12192000"/>
              <a:gd name="csY15" fmla="*/ 0 h 636050"/>
              <a:gd name="csX16" fmla="*/ 7338423 w 12192000"/>
              <a:gd name="csY16" fmla="*/ 0 h 636050"/>
              <a:gd name="csX17" fmla="*/ 8162834 w 12192000"/>
              <a:gd name="csY17" fmla="*/ 0 h 636050"/>
              <a:gd name="csX18" fmla="*/ 8865326 w 12192000"/>
              <a:gd name="csY18" fmla="*/ 0 h 636050"/>
              <a:gd name="csX19" fmla="*/ 9445897 w 12192000"/>
              <a:gd name="csY19" fmla="*/ 0 h 636050"/>
              <a:gd name="csX20" fmla="*/ 9904549 w 12192000"/>
              <a:gd name="csY20" fmla="*/ 0 h 636050"/>
              <a:gd name="csX21" fmla="*/ 10607040 w 12192000"/>
              <a:gd name="csY21" fmla="*/ 0 h 636050"/>
              <a:gd name="csX22" fmla="*/ 10943771 w 12192000"/>
              <a:gd name="csY22" fmla="*/ 0 h 636050"/>
              <a:gd name="csX23" fmla="*/ 11280503 w 12192000"/>
              <a:gd name="csY23" fmla="*/ 0 h 636050"/>
              <a:gd name="csX24" fmla="*/ 12192000 w 12192000"/>
              <a:gd name="csY24" fmla="*/ 0 h 636050"/>
              <a:gd name="csX25" fmla="*/ 12192000 w 12192000"/>
              <a:gd name="csY25" fmla="*/ 311665 h 636050"/>
              <a:gd name="csX26" fmla="*/ 12192000 w 12192000"/>
              <a:gd name="csY26" fmla="*/ 636050 h 636050"/>
              <a:gd name="csX27" fmla="*/ 11855269 w 12192000"/>
              <a:gd name="csY27" fmla="*/ 636050 h 636050"/>
              <a:gd name="csX28" fmla="*/ 11152777 w 12192000"/>
              <a:gd name="csY28" fmla="*/ 636050 h 636050"/>
              <a:gd name="csX29" fmla="*/ 10816046 w 12192000"/>
              <a:gd name="csY29" fmla="*/ 636050 h 636050"/>
              <a:gd name="csX30" fmla="*/ 10357394 w 12192000"/>
              <a:gd name="csY30" fmla="*/ 636050 h 636050"/>
              <a:gd name="csX31" fmla="*/ 9898743 w 12192000"/>
              <a:gd name="csY31" fmla="*/ 636050 h 636050"/>
              <a:gd name="csX32" fmla="*/ 9440091 w 12192000"/>
              <a:gd name="csY32" fmla="*/ 636050 h 636050"/>
              <a:gd name="csX33" fmla="*/ 8859520 w 12192000"/>
              <a:gd name="csY33" fmla="*/ 636050 h 636050"/>
              <a:gd name="csX34" fmla="*/ 8644709 w 12192000"/>
              <a:gd name="csY34" fmla="*/ 636050 h 636050"/>
              <a:gd name="csX35" fmla="*/ 7820297 w 12192000"/>
              <a:gd name="csY35" fmla="*/ 636050 h 636050"/>
              <a:gd name="csX36" fmla="*/ 7239726 w 12192000"/>
              <a:gd name="csY36" fmla="*/ 636050 h 636050"/>
              <a:gd name="csX37" fmla="*/ 6902994 w 12192000"/>
              <a:gd name="csY37" fmla="*/ 636050 h 636050"/>
              <a:gd name="csX38" fmla="*/ 6444343 w 12192000"/>
              <a:gd name="csY38" fmla="*/ 636050 h 636050"/>
              <a:gd name="csX39" fmla="*/ 5985691 w 12192000"/>
              <a:gd name="csY39" fmla="*/ 636050 h 636050"/>
              <a:gd name="csX40" fmla="*/ 5405120 w 12192000"/>
              <a:gd name="csY40" fmla="*/ 636050 h 636050"/>
              <a:gd name="csX41" fmla="*/ 4702629 w 12192000"/>
              <a:gd name="csY41" fmla="*/ 636050 h 636050"/>
              <a:gd name="csX42" fmla="*/ 4000137 w 12192000"/>
              <a:gd name="csY42" fmla="*/ 636050 h 636050"/>
              <a:gd name="csX43" fmla="*/ 3663406 w 12192000"/>
              <a:gd name="csY43" fmla="*/ 636050 h 636050"/>
              <a:gd name="csX44" fmla="*/ 3326674 w 12192000"/>
              <a:gd name="csY44" fmla="*/ 636050 h 636050"/>
              <a:gd name="csX45" fmla="*/ 2868023 w 12192000"/>
              <a:gd name="csY45" fmla="*/ 636050 h 636050"/>
              <a:gd name="csX46" fmla="*/ 2409371 w 12192000"/>
              <a:gd name="csY46" fmla="*/ 636050 h 636050"/>
              <a:gd name="csX47" fmla="*/ 1584960 w 12192000"/>
              <a:gd name="csY47" fmla="*/ 636050 h 636050"/>
              <a:gd name="csX48" fmla="*/ 882469 w 12192000"/>
              <a:gd name="csY48" fmla="*/ 636050 h 636050"/>
              <a:gd name="csX49" fmla="*/ 545737 w 12192000"/>
              <a:gd name="csY49" fmla="*/ 636050 h 636050"/>
              <a:gd name="csX50" fmla="*/ 0 w 12192000"/>
              <a:gd name="csY50" fmla="*/ 636050 h 636050"/>
              <a:gd name="csX51" fmla="*/ 0 w 12192000"/>
              <a:gd name="csY51" fmla="*/ 330746 h 636050"/>
              <a:gd name="csX52" fmla="*/ 0 w 12192000"/>
              <a:gd name="csY52" fmla="*/ 0 h 63605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</a:cxnLst>
            <a:rect l="l" t="t" r="r" b="b"/>
            <a:pathLst>
              <a:path w="12192000" h="636050" fill="none" extrusionOk="0">
                <a:moveTo>
                  <a:pt x="0" y="0"/>
                </a:moveTo>
                <a:cubicBezTo>
                  <a:pt x="125661" y="-9672"/>
                  <a:pt x="300359" y="33552"/>
                  <a:pt x="458651" y="0"/>
                </a:cubicBezTo>
                <a:cubicBezTo>
                  <a:pt x="616943" y="-33552"/>
                  <a:pt x="929600" y="26280"/>
                  <a:pt x="1283063" y="0"/>
                </a:cubicBezTo>
                <a:cubicBezTo>
                  <a:pt x="1636526" y="-26280"/>
                  <a:pt x="1548317" y="8728"/>
                  <a:pt x="1741714" y="0"/>
                </a:cubicBezTo>
                <a:cubicBezTo>
                  <a:pt x="1935111" y="-8728"/>
                  <a:pt x="2053322" y="68992"/>
                  <a:pt x="2322286" y="0"/>
                </a:cubicBezTo>
                <a:cubicBezTo>
                  <a:pt x="2591250" y="-68992"/>
                  <a:pt x="2816504" y="36326"/>
                  <a:pt x="3024777" y="0"/>
                </a:cubicBezTo>
                <a:cubicBezTo>
                  <a:pt x="3233050" y="-36326"/>
                  <a:pt x="3182612" y="11709"/>
                  <a:pt x="3239589" y="0"/>
                </a:cubicBezTo>
                <a:cubicBezTo>
                  <a:pt x="3296566" y="-11709"/>
                  <a:pt x="3689889" y="31371"/>
                  <a:pt x="3820160" y="0"/>
                </a:cubicBezTo>
                <a:cubicBezTo>
                  <a:pt x="3950431" y="-31371"/>
                  <a:pt x="4059646" y="34930"/>
                  <a:pt x="4278811" y="0"/>
                </a:cubicBezTo>
                <a:cubicBezTo>
                  <a:pt x="4497976" y="-34930"/>
                  <a:pt x="4428360" y="10959"/>
                  <a:pt x="4493623" y="0"/>
                </a:cubicBezTo>
                <a:cubicBezTo>
                  <a:pt x="4558886" y="-10959"/>
                  <a:pt x="4602817" y="11666"/>
                  <a:pt x="4708434" y="0"/>
                </a:cubicBezTo>
                <a:cubicBezTo>
                  <a:pt x="4814051" y="-11666"/>
                  <a:pt x="4866298" y="23371"/>
                  <a:pt x="4923246" y="0"/>
                </a:cubicBezTo>
                <a:cubicBezTo>
                  <a:pt x="4980194" y="-23371"/>
                  <a:pt x="5287211" y="47258"/>
                  <a:pt x="5503817" y="0"/>
                </a:cubicBezTo>
                <a:cubicBezTo>
                  <a:pt x="5720423" y="-47258"/>
                  <a:pt x="5970255" y="28340"/>
                  <a:pt x="6206309" y="0"/>
                </a:cubicBezTo>
                <a:cubicBezTo>
                  <a:pt x="6442363" y="-28340"/>
                  <a:pt x="6562667" y="22516"/>
                  <a:pt x="6664960" y="0"/>
                </a:cubicBezTo>
                <a:cubicBezTo>
                  <a:pt x="6767253" y="-22516"/>
                  <a:pt x="6899744" y="18126"/>
                  <a:pt x="7001691" y="0"/>
                </a:cubicBezTo>
                <a:cubicBezTo>
                  <a:pt x="7103638" y="-18126"/>
                  <a:pt x="7190400" y="38803"/>
                  <a:pt x="7338423" y="0"/>
                </a:cubicBezTo>
                <a:cubicBezTo>
                  <a:pt x="7486446" y="-38803"/>
                  <a:pt x="7867824" y="10490"/>
                  <a:pt x="8162834" y="0"/>
                </a:cubicBezTo>
                <a:cubicBezTo>
                  <a:pt x="8457844" y="-10490"/>
                  <a:pt x="8551883" y="2829"/>
                  <a:pt x="8865326" y="0"/>
                </a:cubicBezTo>
                <a:cubicBezTo>
                  <a:pt x="9178769" y="-2829"/>
                  <a:pt x="9272453" y="62692"/>
                  <a:pt x="9445897" y="0"/>
                </a:cubicBezTo>
                <a:cubicBezTo>
                  <a:pt x="9619341" y="-62692"/>
                  <a:pt x="9754615" y="19962"/>
                  <a:pt x="9904549" y="0"/>
                </a:cubicBezTo>
                <a:cubicBezTo>
                  <a:pt x="10054483" y="-19962"/>
                  <a:pt x="10441758" y="53082"/>
                  <a:pt x="10607040" y="0"/>
                </a:cubicBezTo>
                <a:cubicBezTo>
                  <a:pt x="10772322" y="-53082"/>
                  <a:pt x="10808841" y="38985"/>
                  <a:pt x="10943771" y="0"/>
                </a:cubicBezTo>
                <a:cubicBezTo>
                  <a:pt x="11078701" y="-38985"/>
                  <a:pt x="11142591" y="630"/>
                  <a:pt x="11280503" y="0"/>
                </a:cubicBezTo>
                <a:cubicBezTo>
                  <a:pt x="11418415" y="-630"/>
                  <a:pt x="11763116" y="33266"/>
                  <a:pt x="12192000" y="0"/>
                </a:cubicBezTo>
                <a:cubicBezTo>
                  <a:pt x="12198987" y="86463"/>
                  <a:pt x="12169265" y="246350"/>
                  <a:pt x="12192000" y="311665"/>
                </a:cubicBezTo>
                <a:cubicBezTo>
                  <a:pt x="12214735" y="376980"/>
                  <a:pt x="12163298" y="489698"/>
                  <a:pt x="12192000" y="636050"/>
                </a:cubicBezTo>
                <a:cubicBezTo>
                  <a:pt x="12033171" y="670457"/>
                  <a:pt x="11973871" y="628287"/>
                  <a:pt x="11855269" y="636050"/>
                </a:cubicBezTo>
                <a:cubicBezTo>
                  <a:pt x="11736667" y="643813"/>
                  <a:pt x="11490569" y="556912"/>
                  <a:pt x="11152777" y="636050"/>
                </a:cubicBezTo>
                <a:cubicBezTo>
                  <a:pt x="10814985" y="715188"/>
                  <a:pt x="10957233" y="600888"/>
                  <a:pt x="10816046" y="636050"/>
                </a:cubicBezTo>
                <a:cubicBezTo>
                  <a:pt x="10674859" y="671212"/>
                  <a:pt x="10474463" y="622970"/>
                  <a:pt x="10357394" y="636050"/>
                </a:cubicBezTo>
                <a:cubicBezTo>
                  <a:pt x="10240325" y="649130"/>
                  <a:pt x="10097977" y="627287"/>
                  <a:pt x="9898743" y="636050"/>
                </a:cubicBezTo>
                <a:cubicBezTo>
                  <a:pt x="9699509" y="644813"/>
                  <a:pt x="9637755" y="597251"/>
                  <a:pt x="9440091" y="636050"/>
                </a:cubicBezTo>
                <a:cubicBezTo>
                  <a:pt x="9242427" y="674849"/>
                  <a:pt x="9129859" y="570737"/>
                  <a:pt x="8859520" y="636050"/>
                </a:cubicBezTo>
                <a:cubicBezTo>
                  <a:pt x="8589181" y="701363"/>
                  <a:pt x="8728491" y="611502"/>
                  <a:pt x="8644709" y="636050"/>
                </a:cubicBezTo>
                <a:cubicBezTo>
                  <a:pt x="8560927" y="660598"/>
                  <a:pt x="8044886" y="553634"/>
                  <a:pt x="7820297" y="636050"/>
                </a:cubicBezTo>
                <a:cubicBezTo>
                  <a:pt x="7595708" y="718466"/>
                  <a:pt x="7481213" y="596661"/>
                  <a:pt x="7239726" y="636050"/>
                </a:cubicBezTo>
                <a:cubicBezTo>
                  <a:pt x="6998239" y="675439"/>
                  <a:pt x="6971904" y="597907"/>
                  <a:pt x="6902994" y="636050"/>
                </a:cubicBezTo>
                <a:cubicBezTo>
                  <a:pt x="6834084" y="674193"/>
                  <a:pt x="6631570" y="634311"/>
                  <a:pt x="6444343" y="636050"/>
                </a:cubicBezTo>
                <a:cubicBezTo>
                  <a:pt x="6257116" y="637789"/>
                  <a:pt x="6196620" y="581632"/>
                  <a:pt x="5985691" y="636050"/>
                </a:cubicBezTo>
                <a:cubicBezTo>
                  <a:pt x="5774762" y="690468"/>
                  <a:pt x="5589334" y="603209"/>
                  <a:pt x="5405120" y="636050"/>
                </a:cubicBezTo>
                <a:cubicBezTo>
                  <a:pt x="5220906" y="668891"/>
                  <a:pt x="5007363" y="592146"/>
                  <a:pt x="4702629" y="636050"/>
                </a:cubicBezTo>
                <a:cubicBezTo>
                  <a:pt x="4397895" y="679954"/>
                  <a:pt x="4298482" y="564938"/>
                  <a:pt x="4000137" y="636050"/>
                </a:cubicBezTo>
                <a:cubicBezTo>
                  <a:pt x="3701792" y="707162"/>
                  <a:pt x="3736420" y="628720"/>
                  <a:pt x="3663406" y="636050"/>
                </a:cubicBezTo>
                <a:cubicBezTo>
                  <a:pt x="3590392" y="643380"/>
                  <a:pt x="3472492" y="631728"/>
                  <a:pt x="3326674" y="636050"/>
                </a:cubicBezTo>
                <a:cubicBezTo>
                  <a:pt x="3180856" y="640372"/>
                  <a:pt x="3040054" y="635979"/>
                  <a:pt x="2868023" y="636050"/>
                </a:cubicBezTo>
                <a:cubicBezTo>
                  <a:pt x="2695992" y="636121"/>
                  <a:pt x="2601006" y="624901"/>
                  <a:pt x="2409371" y="636050"/>
                </a:cubicBezTo>
                <a:cubicBezTo>
                  <a:pt x="2217736" y="647199"/>
                  <a:pt x="1941043" y="544316"/>
                  <a:pt x="1584960" y="636050"/>
                </a:cubicBezTo>
                <a:cubicBezTo>
                  <a:pt x="1228877" y="727784"/>
                  <a:pt x="1131596" y="586273"/>
                  <a:pt x="882469" y="636050"/>
                </a:cubicBezTo>
                <a:cubicBezTo>
                  <a:pt x="633342" y="685827"/>
                  <a:pt x="680567" y="627605"/>
                  <a:pt x="545737" y="636050"/>
                </a:cubicBezTo>
                <a:cubicBezTo>
                  <a:pt x="410907" y="644495"/>
                  <a:pt x="112510" y="614690"/>
                  <a:pt x="0" y="636050"/>
                </a:cubicBezTo>
                <a:cubicBezTo>
                  <a:pt x="-780" y="529769"/>
                  <a:pt x="17000" y="476504"/>
                  <a:pt x="0" y="330746"/>
                </a:cubicBezTo>
                <a:cubicBezTo>
                  <a:pt x="-17000" y="184988"/>
                  <a:pt x="19753" y="118033"/>
                  <a:pt x="0" y="0"/>
                </a:cubicBezTo>
                <a:close/>
              </a:path>
              <a:path w="12192000" h="636050" stroke="0" extrusionOk="0">
                <a:moveTo>
                  <a:pt x="0" y="0"/>
                </a:moveTo>
                <a:cubicBezTo>
                  <a:pt x="267166" y="-17048"/>
                  <a:pt x="292365" y="56489"/>
                  <a:pt x="580571" y="0"/>
                </a:cubicBezTo>
                <a:cubicBezTo>
                  <a:pt x="868777" y="-56489"/>
                  <a:pt x="826179" y="45533"/>
                  <a:pt x="1039223" y="0"/>
                </a:cubicBezTo>
                <a:cubicBezTo>
                  <a:pt x="1252267" y="-45533"/>
                  <a:pt x="1395544" y="50989"/>
                  <a:pt x="1497874" y="0"/>
                </a:cubicBezTo>
                <a:cubicBezTo>
                  <a:pt x="1600204" y="-50989"/>
                  <a:pt x="1650635" y="24114"/>
                  <a:pt x="1712686" y="0"/>
                </a:cubicBezTo>
                <a:cubicBezTo>
                  <a:pt x="1774737" y="-24114"/>
                  <a:pt x="2353380" y="77197"/>
                  <a:pt x="2537097" y="0"/>
                </a:cubicBezTo>
                <a:cubicBezTo>
                  <a:pt x="2720814" y="-77197"/>
                  <a:pt x="3177437" y="74700"/>
                  <a:pt x="3361509" y="0"/>
                </a:cubicBezTo>
                <a:cubicBezTo>
                  <a:pt x="3545581" y="-74700"/>
                  <a:pt x="3599106" y="21289"/>
                  <a:pt x="3698240" y="0"/>
                </a:cubicBezTo>
                <a:cubicBezTo>
                  <a:pt x="3797374" y="-21289"/>
                  <a:pt x="4231422" y="78005"/>
                  <a:pt x="4400731" y="0"/>
                </a:cubicBezTo>
                <a:cubicBezTo>
                  <a:pt x="4570040" y="-78005"/>
                  <a:pt x="4952058" y="22194"/>
                  <a:pt x="5225143" y="0"/>
                </a:cubicBezTo>
                <a:cubicBezTo>
                  <a:pt x="5498228" y="-22194"/>
                  <a:pt x="5468697" y="1736"/>
                  <a:pt x="5561874" y="0"/>
                </a:cubicBezTo>
                <a:cubicBezTo>
                  <a:pt x="5655051" y="-1736"/>
                  <a:pt x="5895812" y="28705"/>
                  <a:pt x="6020526" y="0"/>
                </a:cubicBezTo>
                <a:cubicBezTo>
                  <a:pt x="6145240" y="-28705"/>
                  <a:pt x="6196177" y="30151"/>
                  <a:pt x="6357257" y="0"/>
                </a:cubicBezTo>
                <a:cubicBezTo>
                  <a:pt x="6518337" y="-30151"/>
                  <a:pt x="6827748" y="36967"/>
                  <a:pt x="7059749" y="0"/>
                </a:cubicBezTo>
                <a:cubicBezTo>
                  <a:pt x="7291750" y="-36967"/>
                  <a:pt x="7308479" y="39210"/>
                  <a:pt x="7396480" y="0"/>
                </a:cubicBezTo>
                <a:cubicBezTo>
                  <a:pt x="7484481" y="-39210"/>
                  <a:pt x="7811684" y="29894"/>
                  <a:pt x="7977051" y="0"/>
                </a:cubicBezTo>
                <a:cubicBezTo>
                  <a:pt x="8142418" y="-29894"/>
                  <a:pt x="8181502" y="6016"/>
                  <a:pt x="8313783" y="0"/>
                </a:cubicBezTo>
                <a:cubicBezTo>
                  <a:pt x="8446064" y="-6016"/>
                  <a:pt x="8689743" y="28137"/>
                  <a:pt x="8894354" y="0"/>
                </a:cubicBezTo>
                <a:cubicBezTo>
                  <a:pt x="9098965" y="-28137"/>
                  <a:pt x="9123737" y="11137"/>
                  <a:pt x="9231086" y="0"/>
                </a:cubicBezTo>
                <a:cubicBezTo>
                  <a:pt x="9338435" y="-11137"/>
                  <a:pt x="9352171" y="7651"/>
                  <a:pt x="9445897" y="0"/>
                </a:cubicBezTo>
                <a:cubicBezTo>
                  <a:pt x="9539623" y="-7651"/>
                  <a:pt x="9674553" y="4978"/>
                  <a:pt x="9782629" y="0"/>
                </a:cubicBezTo>
                <a:cubicBezTo>
                  <a:pt x="9890705" y="-4978"/>
                  <a:pt x="10275388" y="33984"/>
                  <a:pt x="10607040" y="0"/>
                </a:cubicBezTo>
                <a:cubicBezTo>
                  <a:pt x="10938692" y="-33984"/>
                  <a:pt x="10721584" y="11115"/>
                  <a:pt x="10821851" y="0"/>
                </a:cubicBezTo>
                <a:cubicBezTo>
                  <a:pt x="10922118" y="-11115"/>
                  <a:pt x="11226366" y="50836"/>
                  <a:pt x="11524343" y="0"/>
                </a:cubicBezTo>
                <a:cubicBezTo>
                  <a:pt x="11822320" y="-50836"/>
                  <a:pt x="11893560" y="42040"/>
                  <a:pt x="12192000" y="0"/>
                </a:cubicBezTo>
                <a:cubicBezTo>
                  <a:pt x="12207966" y="136219"/>
                  <a:pt x="12166107" y="234620"/>
                  <a:pt x="12192000" y="318025"/>
                </a:cubicBezTo>
                <a:cubicBezTo>
                  <a:pt x="12217893" y="401431"/>
                  <a:pt x="12154014" y="477853"/>
                  <a:pt x="12192000" y="636050"/>
                </a:cubicBezTo>
                <a:cubicBezTo>
                  <a:pt x="11939992" y="715908"/>
                  <a:pt x="11661737" y="600799"/>
                  <a:pt x="11489509" y="636050"/>
                </a:cubicBezTo>
                <a:cubicBezTo>
                  <a:pt x="11317281" y="671301"/>
                  <a:pt x="11136310" y="577944"/>
                  <a:pt x="10908937" y="636050"/>
                </a:cubicBezTo>
                <a:cubicBezTo>
                  <a:pt x="10681564" y="694156"/>
                  <a:pt x="10742159" y="632343"/>
                  <a:pt x="10694126" y="636050"/>
                </a:cubicBezTo>
                <a:cubicBezTo>
                  <a:pt x="10646093" y="639757"/>
                  <a:pt x="10575648" y="620409"/>
                  <a:pt x="10479314" y="636050"/>
                </a:cubicBezTo>
                <a:cubicBezTo>
                  <a:pt x="10382980" y="651691"/>
                  <a:pt x="9945863" y="542960"/>
                  <a:pt x="9654903" y="636050"/>
                </a:cubicBezTo>
                <a:cubicBezTo>
                  <a:pt x="9363943" y="729140"/>
                  <a:pt x="9145624" y="618262"/>
                  <a:pt x="8952411" y="636050"/>
                </a:cubicBezTo>
                <a:cubicBezTo>
                  <a:pt x="8759198" y="653838"/>
                  <a:pt x="8645845" y="614273"/>
                  <a:pt x="8493760" y="636050"/>
                </a:cubicBezTo>
                <a:cubicBezTo>
                  <a:pt x="8341675" y="657827"/>
                  <a:pt x="8164697" y="604582"/>
                  <a:pt x="8035109" y="636050"/>
                </a:cubicBezTo>
                <a:cubicBezTo>
                  <a:pt x="7905521" y="667518"/>
                  <a:pt x="7820218" y="616437"/>
                  <a:pt x="7698377" y="636050"/>
                </a:cubicBezTo>
                <a:cubicBezTo>
                  <a:pt x="7576536" y="655663"/>
                  <a:pt x="7332531" y="583363"/>
                  <a:pt x="7117806" y="636050"/>
                </a:cubicBezTo>
                <a:cubicBezTo>
                  <a:pt x="6903081" y="688737"/>
                  <a:pt x="6883045" y="612825"/>
                  <a:pt x="6659154" y="636050"/>
                </a:cubicBezTo>
                <a:cubicBezTo>
                  <a:pt x="6435263" y="659275"/>
                  <a:pt x="6497324" y="619962"/>
                  <a:pt x="6444343" y="636050"/>
                </a:cubicBezTo>
                <a:cubicBezTo>
                  <a:pt x="6391362" y="652138"/>
                  <a:pt x="6231628" y="611781"/>
                  <a:pt x="6107611" y="636050"/>
                </a:cubicBezTo>
                <a:cubicBezTo>
                  <a:pt x="5983594" y="660319"/>
                  <a:pt x="5868046" y="624858"/>
                  <a:pt x="5770880" y="636050"/>
                </a:cubicBezTo>
                <a:cubicBezTo>
                  <a:pt x="5673714" y="647242"/>
                  <a:pt x="5125587" y="603496"/>
                  <a:pt x="4946469" y="636050"/>
                </a:cubicBezTo>
                <a:cubicBezTo>
                  <a:pt x="4767351" y="668604"/>
                  <a:pt x="4428592" y="618637"/>
                  <a:pt x="4122057" y="636050"/>
                </a:cubicBezTo>
                <a:cubicBezTo>
                  <a:pt x="3815522" y="653463"/>
                  <a:pt x="3794648" y="589231"/>
                  <a:pt x="3663406" y="636050"/>
                </a:cubicBezTo>
                <a:cubicBezTo>
                  <a:pt x="3532164" y="682869"/>
                  <a:pt x="3419891" y="590445"/>
                  <a:pt x="3204754" y="636050"/>
                </a:cubicBezTo>
                <a:cubicBezTo>
                  <a:pt x="2989617" y="681655"/>
                  <a:pt x="2757697" y="581259"/>
                  <a:pt x="2624183" y="636050"/>
                </a:cubicBezTo>
                <a:cubicBezTo>
                  <a:pt x="2490669" y="690841"/>
                  <a:pt x="2475740" y="620761"/>
                  <a:pt x="2409371" y="636050"/>
                </a:cubicBezTo>
                <a:cubicBezTo>
                  <a:pt x="2343002" y="651339"/>
                  <a:pt x="1767704" y="538850"/>
                  <a:pt x="1584960" y="636050"/>
                </a:cubicBezTo>
                <a:cubicBezTo>
                  <a:pt x="1402216" y="733250"/>
                  <a:pt x="1219911" y="588904"/>
                  <a:pt x="882469" y="636050"/>
                </a:cubicBezTo>
                <a:cubicBezTo>
                  <a:pt x="545027" y="683196"/>
                  <a:pt x="297232" y="579660"/>
                  <a:pt x="0" y="636050"/>
                </a:cubicBezTo>
                <a:cubicBezTo>
                  <a:pt x="-13124" y="483939"/>
                  <a:pt x="16545" y="479424"/>
                  <a:pt x="0" y="330746"/>
                </a:cubicBezTo>
                <a:cubicBezTo>
                  <a:pt x="-16545" y="182068"/>
                  <a:pt x="34197" y="67890"/>
                  <a:pt x="0" y="0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="" xmlns:ask="http://schemas.microsoft.com/office/drawing/2018/sketchyshapes" sd="974484915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en-US" altLang="en-US" sz="2800" b="1" dirty="0">
                <a:solidFill>
                  <a:schemeClr val="bg1"/>
                </a:solidFill>
                <a:latin typeface="Abadi" panose="020B0604020104020204" pitchFamily="34" charset="0"/>
                <a:ea typeface="+mj-ea"/>
                <a:cs typeface="+mj-cs"/>
              </a:rPr>
              <a:t>PROSESU APROVIZIONAMENTU KOMUNITARIU</a:t>
            </a:r>
            <a:endParaRPr lang="en-US" altLang="en-US" sz="2800" b="1" kern="1200" dirty="0">
              <a:solidFill>
                <a:schemeClr val="bg1"/>
              </a:solidFill>
              <a:latin typeface="Abadi" panose="020B0604020104020204" pitchFamily="34" charset="0"/>
              <a:ea typeface="+mj-ea"/>
              <a:cs typeface="+mj-cs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="" xmlns:a16="http://schemas.microsoft.com/office/drawing/2014/main" id="{2D911794-8EDB-9146-8EB8-14FCA45787D1}"/>
              </a:ext>
            </a:extLst>
          </p:cNvPr>
          <p:cNvSpPr txBox="1">
            <a:spLocks/>
          </p:cNvSpPr>
          <p:nvPr/>
        </p:nvSpPr>
        <p:spPr>
          <a:xfrm>
            <a:off x="188231" y="2675793"/>
            <a:ext cx="5509768" cy="1506413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91440" rIns="91440" bIns="91440" rtlCol="0">
            <a:normAutofit fontScale="92500" lnSpcReduction="10000"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800" b="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6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60000"/>
              </a:lnSpc>
              <a:spcAft>
                <a:spcPts val="1200"/>
              </a:spcAft>
            </a:pPr>
            <a:r>
              <a:rPr lang="en-US" sz="2000" dirty="0" err="1">
                <a:solidFill>
                  <a:schemeClr val="bg1"/>
                </a:solidFill>
                <a:latin typeface="Abadi" panose="020B0604020104020204" pitchFamily="34" charset="0"/>
              </a:rPr>
              <a:t>Prosesu</a:t>
            </a:r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badi" panose="020B0604020104020204" pitchFamily="34" charset="0"/>
              </a:rPr>
              <a:t>aprovizionamentu</a:t>
            </a:r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badi" panose="020B0604020104020204" pitchFamily="34" charset="0"/>
              </a:rPr>
              <a:t>komunitariu</a:t>
            </a:r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 PNDS </a:t>
            </a:r>
            <a:r>
              <a:rPr lang="en-US" sz="2000" dirty="0" err="1">
                <a:solidFill>
                  <a:schemeClr val="bg1"/>
                </a:solidFill>
                <a:latin typeface="Abadi" panose="020B0604020104020204" pitchFamily="34" charset="0"/>
              </a:rPr>
              <a:t>nian</a:t>
            </a:r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badi" panose="020B0604020104020204" pitchFamily="34" charset="0"/>
              </a:rPr>
              <a:t>regula</a:t>
            </a:r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badi" panose="020B0604020104020204" pitchFamily="34" charset="0"/>
              </a:rPr>
              <a:t>liu</a:t>
            </a:r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badi" panose="020B0604020104020204" pitchFamily="34" charset="0"/>
              </a:rPr>
              <a:t>husi</a:t>
            </a:r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badi" panose="020B0604020104020204" pitchFamily="34" charset="0"/>
              </a:rPr>
              <a:t>alterasaun</a:t>
            </a:r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badi" panose="020B0604020104020204" pitchFamily="34" charset="0"/>
              </a:rPr>
              <a:t>daNeen</a:t>
            </a:r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 </a:t>
            </a:r>
            <a:r>
              <a:rPr lang="en-AU" sz="2000" dirty="0" err="1">
                <a:solidFill>
                  <a:schemeClr val="bg1"/>
                </a:solidFill>
                <a:latin typeface="Abadi" panose="020B0604020104020204" pitchFamily="34" charset="0"/>
              </a:rPr>
              <a:t>Dekretu</a:t>
            </a:r>
            <a:r>
              <a:rPr lang="en-AU" sz="2000" dirty="0">
                <a:solidFill>
                  <a:schemeClr val="bg1"/>
                </a:solidFill>
                <a:latin typeface="Abadi" panose="020B0604020104020204" pitchFamily="34" charset="0"/>
              </a:rPr>
              <a:t> Lei nu. </a:t>
            </a:r>
            <a:r>
              <a:rPr lang="fi-FI" sz="2000" dirty="0">
                <a:solidFill>
                  <a:schemeClr val="bg1"/>
                </a:solidFill>
                <a:latin typeface="Abadi" panose="020B0604020104020204" pitchFamily="34" charset="0"/>
              </a:rPr>
              <a:t>4/2025 22 Janeiru</a:t>
            </a:r>
            <a:r>
              <a:rPr lang="en-AU" sz="2000" dirty="0">
                <a:solidFill>
                  <a:schemeClr val="bg1"/>
                </a:solidFill>
                <a:latin typeface="Abadi" panose="020B0604020104020204" pitchFamily="34" charset="0"/>
              </a:rPr>
              <a:t>.</a:t>
            </a:r>
            <a:endParaRPr lang="en-US" sz="2000" dirty="0">
              <a:solidFill>
                <a:schemeClr val="bg1"/>
              </a:solidFill>
              <a:latin typeface="Abadi" panose="020B0604020104020204" pitchFamily="34" charset="0"/>
            </a:endParaRPr>
          </a:p>
        </p:txBody>
      </p:sp>
      <p:sp>
        <p:nvSpPr>
          <p:cNvPr id="9" name="Content Placeholder 3">
            <a:extLst>
              <a:ext uri="{FF2B5EF4-FFF2-40B4-BE49-F238E27FC236}">
                <a16:creationId xmlns="" xmlns:a16="http://schemas.microsoft.com/office/drawing/2014/main" id="{E7500ACB-B781-9067-884B-2A32546D27A7}"/>
              </a:ext>
            </a:extLst>
          </p:cNvPr>
          <p:cNvSpPr txBox="1">
            <a:spLocks/>
          </p:cNvSpPr>
          <p:nvPr/>
        </p:nvSpPr>
        <p:spPr>
          <a:xfrm>
            <a:off x="5697999" y="1535871"/>
            <a:ext cx="6305770" cy="378625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 err="1">
                <a:solidFill>
                  <a:schemeClr val="bg1"/>
                </a:solidFill>
                <a:latin typeface="Abadi" panose="020B0604020104020204" pitchFamily="34" charset="0"/>
              </a:rPr>
              <a:t>Prosesu</a:t>
            </a:r>
            <a:r>
              <a:rPr lang="en-US" dirty="0">
                <a:solidFill>
                  <a:schemeClr val="bg1"/>
                </a:solidFill>
                <a:latin typeface="Abadi" panose="020B060402010402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badi" panose="020B0604020104020204" pitchFamily="34" charset="0"/>
              </a:rPr>
              <a:t>aprovizionamentu</a:t>
            </a:r>
            <a:r>
              <a:rPr lang="en-US" dirty="0">
                <a:solidFill>
                  <a:schemeClr val="bg1"/>
                </a:solidFill>
                <a:latin typeface="Abadi" panose="020B060402010402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badi" panose="020B0604020104020204" pitchFamily="34" charset="0"/>
              </a:rPr>
              <a:t>hanesan</a:t>
            </a:r>
            <a:r>
              <a:rPr lang="en-US" dirty="0">
                <a:solidFill>
                  <a:schemeClr val="bg1"/>
                </a:solidFill>
                <a:latin typeface="Abadi" panose="020B0604020104020204" pitchFamily="34" charset="0"/>
              </a:rPr>
              <a:t>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>
                <a:solidFill>
                  <a:schemeClr val="bg1"/>
                </a:solidFill>
                <a:latin typeface="Abadi" panose="020B0604020104020204" pitchFamily="34" charset="0"/>
              </a:rPr>
              <a:t>Prosesu</a:t>
            </a:r>
            <a:r>
              <a:rPr lang="en-US" dirty="0">
                <a:solidFill>
                  <a:schemeClr val="bg1"/>
                </a:solidFill>
                <a:latin typeface="Abadi" panose="020B060402010402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badi" panose="020B0604020104020204" pitchFamily="34" charset="0"/>
              </a:rPr>
              <a:t>atu</a:t>
            </a:r>
            <a:r>
              <a:rPr lang="en-US" dirty="0">
                <a:solidFill>
                  <a:schemeClr val="bg1"/>
                </a:solidFill>
                <a:latin typeface="Abadi" panose="020B060402010402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badi" panose="020B0604020104020204" pitchFamily="34" charset="0"/>
              </a:rPr>
              <a:t>hetan</a:t>
            </a:r>
            <a:r>
              <a:rPr lang="en-US" dirty="0">
                <a:solidFill>
                  <a:schemeClr val="bg1"/>
                </a:solidFill>
                <a:latin typeface="Abadi" panose="020B060402010402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badi" panose="020B0604020104020204" pitchFamily="34" charset="0"/>
              </a:rPr>
              <a:t>konkordansia</a:t>
            </a:r>
            <a:r>
              <a:rPr lang="en-US" dirty="0">
                <a:solidFill>
                  <a:schemeClr val="bg1"/>
                </a:solidFill>
                <a:latin typeface="Abadi" panose="020B060402010402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badi" panose="020B0604020104020204" pitchFamily="34" charset="0"/>
              </a:rPr>
              <a:t>konaba</a:t>
            </a:r>
            <a:r>
              <a:rPr lang="en-US" dirty="0">
                <a:solidFill>
                  <a:schemeClr val="bg1"/>
                </a:solidFill>
                <a:latin typeface="Abadi" panose="020B060402010402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badi" panose="020B0604020104020204" pitchFamily="34" charset="0"/>
              </a:rPr>
              <a:t>fornese</a:t>
            </a:r>
            <a:r>
              <a:rPr lang="en-US" dirty="0">
                <a:solidFill>
                  <a:schemeClr val="bg1"/>
                </a:solidFill>
                <a:latin typeface="Abadi" panose="020B060402010402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badi" panose="020B0604020104020204" pitchFamily="34" charset="0"/>
              </a:rPr>
              <a:t>sasan</a:t>
            </a:r>
            <a:r>
              <a:rPr lang="en-US" dirty="0">
                <a:solidFill>
                  <a:schemeClr val="bg1"/>
                </a:solidFill>
                <a:latin typeface="Abadi" panose="020B0604020104020204" pitchFamily="34" charset="0"/>
              </a:rPr>
              <a:t> ka </a:t>
            </a:r>
            <a:r>
              <a:rPr lang="en-US" dirty="0" err="1">
                <a:solidFill>
                  <a:schemeClr val="bg1"/>
                </a:solidFill>
                <a:latin typeface="Abadi" panose="020B0604020104020204" pitchFamily="34" charset="0"/>
              </a:rPr>
              <a:t>servisu</a:t>
            </a:r>
            <a:r>
              <a:rPr lang="en-US" dirty="0">
                <a:solidFill>
                  <a:schemeClr val="bg1"/>
                </a:solidFill>
                <a:latin typeface="Abadi" panose="020B060402010402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badi" panose="020B0604020104020204" pitchFamily="34" charset="0"/>
              </a:rPr>
              <a:t>husi</a:t>
            </a:r>
            <a:r>
              <a:rPr lang="en-US" dirty="0">
                <a:solidFill>
                  <a:schemeClr val="bg1"/>
                </a:solidFill>
                <a:latin typeface="Abadi" panose="020B0604020104020204" pitchFamily="34" charset="0"/>
              </a:rPr>
              <a:t> parte </a:t>
            </a:r>
            <a:r>
              <a:rPr lang="en-US" dirty="0" err="1">
                <a:solidFill>
                  <a:schemeClr val="bg1"/>
                </a:solidFill>
                <a:latin typeface="Abadi" panose="020B0604020104020204" pitchFamily="34" charset="0"/>
              </a:rPr>
              <a:t>eksternal</a:t>
            </a:r>
            <a:r>
              <a:rPr lang="en-US" dirty="0">
                <a:solidFill>
                  <a:schemeClr val="bg1"/>
                </a:solidFill>
                <a:latin typeface="Abadi" panose="020B060402010402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badi" panose="020B0604020104020204" pitchFamily="34" charset="0"/>
              </a:rPr>
              <a:t>liu</a:t>
            </a:r>
            <a:r>
              <a:rPr lang="en-US" dirty="0">
                <a:solidFill>
                  <a:schemeClr val="bg1"/>
                </a:solidFill>
                <a:latin typeface="Abadi" panose="020B060402010402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badi" panose="020B0604020104020204" pitchFamily="34" charset="0"/>
              </a:rPr>
              <a:t>husi</a:t>
            </a:r>
            <a:r>
              <a:rPr lang="en-US" dirty="0">
                <a:solidFill>
                  <a:schemeClr val="bg1"/>
                </a:solidFill>
                <a:latin typeface="Abadi" panose="020B060402010402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badi" panose="020B0604020104020204" pitchFamily="34" charset="0"/>
              </a:rPr>
              <a:t>sistema</a:t>
            </a:r>
            <a:r>
              <a:rPr lang="en-US" dirty="0">
                <a:solidFill>
                  <a:schemeClr val="bg1"/>
                </a:solidFill>
                <a:latin typeface="Abadi" panose="020B060402010402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badi" panose="020B0604020104020204" pitchFamily="34" charset="0"/>
              </a:rPr>
              <a:t>kompetisaun</a:t>
            </a:r>
            <a:r>
              <a:rPr lang="en-US" dirty="0">
                <a:solidFill>
                  <a:schemeClr val="bg1"/>
                </a:solidFill>
                <a:latin typeface="Abadi" panose="020B0604020104020204" pitchFamily="34" charset="0"/>
              </a:rPr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>
                <a:solidFill>
                  <a:schemeClr val="bg1"/>
                </a:solidFill>
                <a:latin typeface="Abadi" panose="020B0604020104020204" pitchFamily="34" charset="0"/>
              </a:rPr>
              <a:t>Bazeia</a:t>
            </a:r>
            <a:r>
              <a:rPr lang="en-US" dirty="0">
                <a:solidFill>
                  <a:schemeClr val="bg1"/>
                </a:solidFill>
                <a:latin typeface="Abadi" panose="020B060402010402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badi" panose="020B0604020104020204" pitchFamily="34" charset="0"/>
              </a:rPr>
              <a:t>ba</a:t>
            </a:r>
            <a:r>
              <a:rPr lang="en-US" dirty="0">
                <a:solidFill>
                  <a:schemeClr val="bg1"/>
                </a:solidFill>
                <a:latin typeface="Abadi" panose="020B060402010402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badi" panose="020B0604020104020204" pitchFamily="34" charset="0"/>
              </a:rPr>
              <a:t>kualidade</a:t>
            </a:r>
            <a:r>
              <a:rPr lang="en-US" dirty="0">
                <a:solidFill>
                  <a:schemeClr val="bg1"/>
                </a:solidFill>
                <a:latin typeface="Abadi" panose="020B0604020104020204" pitchFamily="34" charset="0"/>
              </a:rPr>
              <a:t> material, </a:t>
            </a:r>
            <a:r>
              <a:rPr lang="en-US" dirty="0" err="1">
                <a:solidFill>
                  <a:schemeClr val="bg1"/>
                </a:solidFill>
                <a:latin typeface="Abadi" panose="020B0604020104020204" pitchFamily="34" charset="0"/>
              </a:rPr>
              <a:t>presu</a:t>
            </a:r>
            <a:r>
              <a:rPr lang="en-US" dirty="0">
                <a:solidFill>
                  <a:schemeClr val="bg1"/>
                </a:solidFill>
                <a:latin typeface="Abadi" panose="020B060402010402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badi" panose="020B0604020104020204" pitchFamily="34" charset="0"/>
              </a:rPr>
              <a:t>baratu</a:t>
            </a:r>
            <a:r>
              <a:rPr lang="en-US" dirty="0">
                <a:solidFill>
                  <a:schemeClr val="bg1"/>
                </a:solidFill>
                <a:latin typeface="Abadi" panose="020B0604020104020204" pitchFamily="34" charset="0"/>
              </a:rPr>
              <a:t>, </a:t>
            </a:r>
            <a:r>
              <a:rPr lang="en-US" dirty="0" err="1">
                <a:solidFill>
                  <a:schemeClr val="bg1"/>
                </a:solidFill>
                <a:latin typeface="Abadi" panose="020B0604020104020204" pitchFamily="34" charset="0"/>
              </a:rPr>
              <a:t>maibe</a:t>
            </a:r>
            <a:r>
              <a:rPr lang="en-US" dirty="0">
                <a:solidFill>
                  <a:schemeClr val="bg1"/>
                </a:solidFill>
                <a:latin typeface="Abadi" panose="020B060402010402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badi" panose="020B0604020104020204" pitchFamily="34" charset="0"/>
              </a:rPr>
              <a:t>labele</a:t>
            </a:r>
            <a:r>
              <a:rPr lang="en-US" dirty="0">
                <a:solidFill>
                  <a:schemeClr val="bg1"/>
                </a:solidFill>
                <a:latin typeface="Abadi" panose="020B0604020104020204" pitchFamily="34" charset="0"/>
              </a:rPr>
              <a:t> tun </a:t>
            </a:r>
            <a:r>
              <a:rPr lang="en-US" dirty="0" err="1">
                <a:solidFill>
                  <a:schemeClr val="bg1"/>
                </a:solidFill>
                <a:latin typeface="Abadi" panose="020B0604020104020204" pitchFamily="34" charset="0"/>
              </a:rPr>
              <a:t>liu</a:t>
            </a:r>
            <a:r>
              <a:rPr lang="en-US" dirty="0">
                <a:solidFill>
                  <a:schemeClr val="bg1"/>
                </a:solidFill>
                <a:latin typeface="Abadi" panose="020B0604020104020204" pitchFamily="34" charset="0"/>
              </a:rPr>
              <a:t> 70% </a:t>
            </a:r>
            <a:r>
              <a:rPr lang="en-US" dirty="0" err="1">
                <a:solidFill>
                  <a:schemeClr val="bg1"/>
                </a:solidFill>
                <a:latin typeface="Abadi" panose="020B0604020104020204" pitchFamily="34" charset="0"/>
              </a:rPr>
              <a:t>husi</a:t>
            </a:r>
            <a:r>
              <a:rPr lang="en-US" dirty="0">
                <a:solidFill>
                  <a:schemeClr val="bg1"/>
                </a:solidFill>
                <a:latin typeface="Abadi" panose="020B060402010402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badi" panose="020B0604020104020204" pitchFamily="34" charset="0"/>
              </a:rPr>
              <a:t>kustu</a:t>
            </a:r>
            <a:r>
              <a:rPr lang="en-US" dirty="0">
                <a:solidFill>
                  <a:schemeClr val="bg1"/>
                </a:solidFill>
                <a:latin typeface="Abadi" panose="020B0604020104020204" pitchFamily="34" charset="0"/>
              </a:rPr>
              <a:t> POI, tempo </a:t>
            </a:r>
            <a:r>
              <a:rPr lang="en-US" dirty="0" err="1">
                <a:solidFill>
                  <a:schemeClr val="bg1"/>
                </a:solidFill>
                <a:latin typeface="Abadi" panose="020B0604020104020204" pitchFamily="34" charset="0"/>
              </a:rPr>
              <a:t>entrega</a:t>
            </a:r>
            <a:r>
              <a:rPr lang="en-US" dirty="0">
                <a:solidFill>
                  <a:schemeClr val="bg1"/>
                </a:solidFill>
                <a:latin typeface="Abadi" panose="020B060402010402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badi" panose="020B0604020104020204" pitchFamily="34" charset="0"/>
              </a:rPr>
              <a:t>sasan</a:t>
            </a:r>
            <a:r>
              <a:rPr lang="en-US" dirty="0">
                <a:solidFill>
                  <a:schemeClr val="bg1"/>
                </a:solidFill>
                <a:latin typeface="Abadi" panose="020B0604020104020204" pitchFamily="34" charset="0"/>
              </a:rPr>
              <a:t>, </a:t>
            </a:r>
            <a:r>
              <a:rPr lang="en-US" dirty="0" err="1">
                <a:solidFill>
                  <a:schemeClr val="bg1"/>
                </a:solidFill>
                <a:latin typeface="Abadi" panose="020B0604020104020204" pitchFamily="34" charset="0"/>
              </a:rPr>
              <a:t>kapasidade</a:t>
            </a:r>
            <a:r>
              <a:rPr lang="en-US" dirty="0">
                <a:solidFill>
                  <a:schemeClr val="bg1"/>
                </a:solidFill>
                <a:latin typeface="Abadi" panose="020B060402010402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badi" panose="020B0604020104020204" pitchFamily="34" charset="0"/>
              </a:rPr>
              <a:t>finanseiru</a:t>
            </a:r>
            <a:r>
              <a:rPr lang="en-US" dirty="0">
                <a:solidFill>
                  <a:schemeClr val="bg1"/>
                </a:solidFill>
                <a:latin typeface="Abadi" panose="020B0604020104020204" pitchFamily="34" charset="0"/>
              </a:rPr>
              <a:t>, </a:t>
            </a:r>
            <a:r>
              <a:rPr lang="en-US" dirty="0" err="1">
                <a:solidFill>
                  <a:schemeClr val="bg1"/>
                </a:solidFill>
                <a:latin typeface="Abadi" panose="020B0604020104020204" pitchFamily="34" charset="0"/>
              </a:rPr>
              <a:t>reputasaun</a:t>
            </a:r>
            <a:r>
              <a:rPr lang="en-US" dirty="0">
                <a:solidFill>
                  <a:schemeClr val="bg1"/>
                </a:solidFill>
                <a:latin typeface="Abadi" panose="020B060402010402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badi" panose="020B0604020104020204" pitchFamily="34" charset="0"/>
              </a:rPr>
              <a:t>fornesedor</a:t>
            </a:r>
            <a:r>
              <a:rPr lang="en-US" dirty="0">
                <a:solidFill>
                  <a:schemeClr val="bg1"/>
                </a:solidFill>
                <a:latin typeface="Abadi" panose="020B0604020104020204" pitchFamily="34" charset="0"/>
              </a:rPr>
              <a:t> no </a:t>
            </a:r>
            <a:r>
              <a:rPr lang="en-US" dirty="0" err="1">
                <a:solidFill>
                  <a:schemeClr val="bg1"/>
                </a:solidFill>
                <a:latin typeface="Abadi" panose="020B0604020104020204" pitchFamily="34" charset="0"/>
              </a:rPr>
              <a:t>períodu</a:t>
            </a:r>
            <a:r>
              <a:rPr lang="en-US" dirty="0">
                <a:solidFill>
                  <a:schemeClr val="bg1"/>
                </a:solidFill>
                <a:latin typeface="Abadi" panose="020B060402010402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badi" panose="020B0604020104020204" pitchFamily="34" charset="0"/>
              </a:rPr>
              <a:t>validade</a:t>
            </a:r>
            <a:r>
              <a:rPr lang="en-US" dirty="0">
                <a:solidFill>
                  <a:schemeClr val="bg1"/>
                </a:solidFill>
                <a:latin typeface="Abadi" panose="020B060402010402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badi" panose="020B0604020104020204" pitchFamily="34" charset="0"/>
              </a:rPr>
              <a:t>ba</a:t>
            </a:r>
            <a:r>
              <a:rPr lang="en-US" dirty="0">
                <a:solidFill>
                  <a:schemeClr val="bg1"/>
                </a:solidFill>
                <a:latin typeface="Abadi" panose="020B060402010402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badi" panose="020B0604020104020204" pitchFamily="34" charset="0"/>
              </a:rPr>
              <a:t>presu</a:t>
            </a:r>
            <a:r>
              <a:rPr lang="en-US" dirty="0">
                <a:solidFill>
                  <a:schemeClr val="bg1"/>
                </a:solidFill>
                <a:latin typeface="Abadi" panose="020B0604020104020204" pitchFamily="34" charset="0"/>
              </a:rPr>
              <a:t> (</a:t>
            </a:r>
            <a:r>
              <a:rPr lang="en-US" dirty="0" err="1">
                <a:solidFill>
                  <a:schemeClr val="bg1"/>
                </a:solidFill>
                <a:latin typeface="Abadi" panose="020B0604020104020204" pitchFamily="34" charset="0"/>
              </a:rPr>
              <a:t>minimu</a:t>
            </a:r>
            <a:r>
              <a:rPr lang="en-US" dirty="0">
                <a:solidFill>
                  <a:schemeClr val="bg1"/>
                </a:solidFill>
                <a:latin typeface="Abadi" panose="020B060402010402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badi" panose="020B0604020104020204" pitchFamily="34" charset="0"/>
              </a:rPr>
              <a:t>loron</a:t>
            </a:r>
            <a:r>
              <a:rPr lang="en-US" dirty="0">
                <a:solidFill>
                  <a:schemeClr val="bg1"/>
                </a:solidFill>
                <a:latin typeface="Abadi" panose="020B0604020104020204" pitchFamily="34" charset="0"/>
              </a:rPr>
              <a:t> 120).</a:t>
            </a:r>
          </a:p>
        </p:txBody>
      </p:sp>
    </p:spTree>
    <p:extLst>
      <p:ext uri="{BB962C8B-B14F-4D97-AF65-F5344CB8AC3E}">
        <p14:creationId xmlns:p14="http://schemas.microsoft.com/office/powerpoint/2010/main" val="42269110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53FB310-6AB6-3106-7B23-62A0EB289C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40080"/>
          </a:xfrm>
          <a:custGeom>
            <a:avLst/>
            <a:gdLst>
              <a:gd name="csX0" fmla="*/ 0 w 12192000"/>
              <a:gd name="csY0" fmla="*/ 0 h 640080"/>
              <a:gd name="csX1" fmla="*/ 580571 w 12192000"/>
              <a:gd name="csY1" fmla="*/ 0 h 640080"/>
              <a:gd name="csX2" fmla="*/ 1039223 w 12192000"/>
              <a:gd name="csY2" fmla="*/ 0 h 640080"/>
              <a:gd name="csX3" fmla="*/ 1375954 w 12192000"/>
              <a:gd name="csY3" fmla="*/ 0 h 640080"/>
              <a:gd name="csX4" fmla="*/ 1712686 w 12192000"/>
              <a:gd name="csY4" fmla="*/ 0 h 640080"/>
              <a:gd name="csX5" fmla="*/ 2049417 w 12192000"/>
              <a:gd name="csY5" fmla="*/ 0 h 640080"/>
              <a:gd name="csX6" fmla="*/ 2873829 w 12192000"/>
              <a:gd name="csY6" fmla="*/ 0 h 640080"/>
              <a:gd name="csX7" fmla="*/ 3576320 w 12192000"/>
              <a:gd name="csY7" fmla="*/ 0 h 640080"/>
              <a:gd name="csX8" fmla="*/ 4156891 w 12192000"/>
              <a:gd name="csY8" fmla="*/ 0 h 640080"/>
              <a:gd name="csX9" fmla="*/ 4493623 w 12192000"/>
              <a:gd name="csY9" fmla="*/ 0 h 640080"/>
              <a:gd name="csX10" fmla="*/ 5074194 w 12192000"/>
              <a:gd name="csY10" fmla="*/ 0 h 640080"/>
              <a:gd name="csX11" fmla="*/ 5532846 w 12192000"/>
              <a:gd name="csY11" fmla="*/ 0 h 640080"/>
              <a:gd name="csX12" fmla="*/ 5747657 w 12192000"/>
              <a:gd name="csY12" fmla="*/ 0 h 640080"/>
              <a:gd name="csX13" fmla="*/ 5962469 w 12192000"/>
              <a:gd name="csY13" fmla="*/ 0 h 640080"/>
              <a:gd name="csX14" fmla="*/ 6421120 w 12192000"/>
              <a:gd name="csY14" fmla="*/ 0 h 640080"/>
              <a:gd name="csX15" fmla="*/ 6757851 w 12192000"/>
              <a:gd name="csY15" fmla="*/ 0 h 640080"/>
              <a:gd name="csX16" fmla="*/ 7216503 w 12192000"/>
              <a:gd name="csY16" fmla="*/ 0 h 640080"/>
              <a:gd name="csX17" fmla="*/ 8040914 w 12192000"/>
              <a:gd name="csY17" fmla="*/ 0 h 640080"/>
              <a:gd name="csX18" fmla="*/ 8377646 w 12192000"/>
              <a:gd name="csY18" fmla="*/ 0 h 640080"/>
              <a:gd name="csX19" fmla="*/ 8592457 w 12192000"/>
              <a:gd name="csY19" fmla="*/ 0 h 640080"/>
              <a:gd name="csX20" fmla="*/ 9294949 w 12192000"/>
              <a:gd name="csY20" fmla="*/ 0 h 640080"/>
              <a:gd name="csX21" fmla="*/ 9753600 w 12192000"/>
              <a:gd name="csY21" fmla="*/ 0 h 640080"/>
              <a:gd name="csX22" fmla="*/ 10456091 w 12192000"/>
              <a:gd name="csY22" fmla="*/ 0 h 640080"/>
              <a:gd name="csX23" fmla="*/ 10670903 w 12192000"/>
              <a:gd name="csY23" fmla="*/ 0 h 640080"/>
              <a:gd name="csX24" fmla="*/ 11007634 w 12192000"/>
              <a:gd name="csY24" fmla="*/ 0 h 640080"/>
              <a:gd name="csX25" fmla="*/ 12192000 w 12192000"/>
              <a:gd name="csY25" fmla="*/ 0 h 640080"/>
              <a:gd name="csX26" fmla="*/ 12192000 w 12192000"/>
              <a:gd name="csY26" fmla="*/ 307238 h 640080"/>
              <a:gd name="csX27" fmla="*/ 12192000 w 12192000"/>
              <a:gd name="csY27" fmla="*/ 640080 h 640080"/>
              <a:gd name="csX28" fmla="*/ 11611429 w 12192000"/>
              <a:gd name="csY28" fmla="*/ 640080 h 640080"/>
              <a:gd name="csX29" fmla="*/ 11152777 w 12192000"/>
              <a:gd name="csY29" fmla="*/ 640080 h 640080"/>
              <a:gd name="csX30" fmla="*/ 10937966 w 12192000"/>
              <a:gd name="csY30" fmla="*/ 640080 h 640080"/>
              <a:gd name="csX31" fmla="*/ 10235474 w 12192000"/>
              <a:gd name="csY31" fmla="*/ 640080 h 640080"/>
              <a:gd name="csX32" fmla="*/ 9776823 w 12192000"/>
              <a:gd name="csY32" fmla="*/ 640080 h 640080"/>
              <a:gd name="csX33" fmla="*/ 9440091 w 12192000"/>
              <a:gd name="csY33" fmla="*/ 640080 h 640080"/>
              <a:gd name="csX34" fmla="*/ 8737600 w 12192000"/>
              <a:gd name="csY34" fmla="*/ 640080 h 640080"/>
              <a:gd name="csX35" fmla="*/ 7913189 w 12192000"/>
              <a:gd name="csY35" fmla="*/ 640080 h 640080"/>
              <a:gd name="csX36" fmla="*/ 7088777 w 12192000"/>
              <a:gd name="csY36" fmla="*/ 640080 h 640080"/>
              <a:gd name="csX37" fmla="*/ 6873966 w 12192000"/>
              <a:gd name="csY37" fmla="*/ 640080 h 640080"/>
              <a:gd name="csX38" fmla="*/ 6659154 w 12192000"/>
              <a:gd name="csY38" fmla="*/ 640080 h 640080"/>
              <a:gd name="csX39" fmla="*/ 6200503 w 12192000"/>
              <a:gd name="csY39" fmla="*/ 640080 h 640080"/>
              <a:gd name="csX40" fmla="*/ 5619931 w 12192000"/>
              <a:gd name="csY40" fmla="*/ 640080 h 640080"/>
              <a:gd name="csX41" fmla="*/ 5405120 w 12192000"/>
              <a:gd name="csY41" fmla="*/ 640080 h 640080"/>
              <a:gd name="csX42" fmla="*/ 4946469 w 12192000"/>
              <a:gd name="csY42" fmla="*/ 640080 h 640080"/>
              <a:gd name="csX43" fmla="*/ 4731657 w 12192000"/>
              <a:gd name="csY43" fmla="*/ 640080 h 640080"/>
              <a:gd name="csX44" fmla="*/ 4394926 w 12192000"/>
              <a:gd name="csY44" fmla="*/ 640080 h 640080"/>
              <a:gd name="csX45" fmla="*/ 4058194 w 12192000"/>
              <a:gd name="csY45" fmla="*/ 640080 h 640080"/>
              <a:gd name="csX46" fmla="*/ 3233783 w 12192000"/>
              <a:gd name="csY46" fmla="*/ 640080 h 640080"/>
              <a:gd name="csX47" fmla="*/ 2897051 w 12192000"/>
              <a:gd name="csY47" fmla="*/ 640080 h 640080"/>
              <a:gd name="csX48" fmla="*/ 2072640 w 12192000"/>
              <a:gd name="csY48" fmla="*/ 640080 h 640080"/>
              <a:gd name="csX49" fmla="*/ 1613989 w 12192000"/>
              <a:gd name="csY49" fmla="*/ 640080 h 640080"/>
              <a:gd name="csX50" fmla="*/ 1155337 w 12192000"/>
              <a:gd name="csY50" fmla="*/ 640080 h 640080"/>
              <a:gd name="csX51" fmla="*/ 574766 w 12192000"/>
              <a:gd name="csY51" fmla="*/ 640080 h 640080"/>
              <a:gd name="csX52" fmla="*/ 0 w 12192000"/>
              <a:gd name="csY52" fmla="*/ 640080 h 640080"/>
              <a:gd name="csX53" fmla="*/ 0 w 12192000"/>
              <a:gd name="csY53" fmla="*/ 326441 h 640080"/>
              <a:gd name="csX54" fmla="*/ 0 w 12192000"/>
              <a:gd name="csY54" fmla="*/ 0 h 6400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</a:cxnLst>
            <a:rect l="l" t="t" r="r" b="b"/>
            <a:pathLst>
              <a:path w="12192000" h="640080" fill="none" extrusionOk="0">
                <a:moveTo>
                  <a:pt x="0" y="0"/>
                </a:moveTo>
                <a:cubicBezTo>
                  <a:pt x="255444" y="-19743"/>
                  <a:pt x="428042" y="2288"/>
                  <a:pt x="580571" y="0"/>
                </a:cubicBezTo>
                <a:cubicBezTo>
                  <a:pt x="733100" y="-2288"/>
                  <a:pt x="935942" y="4007"/>
                  <a:pt x="1039223" y="0"/>
                </a:cubicBezTo>
                <a:cubicBezTo>
                  <a:pt x="1142504" y="-4007"/>
                  <a:pt x="1256173" y="9757"/>
                  <a:pt x="1375954" y="0"/>
                </a:cubicBezTo>
                <a:cubicBezTo>
                  <a:pt x="1495735" y="-9757"/>
                  <a:pt x="1609499" y="7964"/>
                  <a:pt x="1712686" y="0"/>
                </a:cubicBezTo>
                <a:cubicBezTo>
                  <a:pt x="1815873" y="-7964"/>
                  <a:pt x="1916635" y="13980"/>
                  <a:pt x="2049417" y="0"/>
                </a:cubicBezTo>
                <a:cubicBezTo>
                  <a:pt x="2182199" y="-13980"/>
                  <a:pt x="2483701" y="86650"/>
                  <a:pt x="2873829" y="0"/>
                </a:cubicBezTo>
                <a:cubicBezTo>
                  <a:pt x="3263957" y="-86650"/>
                  <a:pt x="3232055" y="80683"/>
                  <a:pt x="3576320" y="0"/>
                </a:cubicBezTo>
                <a:cubicBezTo>
                  <a:pt x="3920585" y="-80683"/>
                  <a:pt x="4010586" y="61882"/>
                  <a:pt x="4156891" y="0"/>
                </a:cubicBezTo>
                <a:cubicBezTo>
                  <a:pt x="4303196" y="-61882"/>
                  <a:pt x="4395873" y="27421"/>
                  <a:pt x="4493623" y="0"/>
                </a:cubicBezTo>
                <a:cubicBezTo>
                  <a:pt x="4591373" y="-27421"/>
                  <a:pt x="4884017" y="51411"/>
                  <a:pt x="5074194" y="0"/>
                </a:cubicBezTo>
                <a:cubicBezTo>
                  <a:pt x="5264371" y="-51411"/>
                  <a:pt x="5327113" y="4724"/>
                  <a:pt x="5532846" y="0"/>
                </a:cubicBezTo>
                <a:cubicBezTo>
                  <a:pt x="5738579" y="-4724"/>
                  <a:pt x="5673434" y="8212"/>
                  <a:pt x="5747657" y="0"/>
                </a:cubicBezTo>
                <a:cubicBezTo>
                  <a:pt x="5821880" y="-8212"/>
                  <a:pt x="5879841" y="24729"/>
                  <a:pt x="5962469" y="0"/>
                </a:cubicBezTo>
                <a:cubicBezTo>
                  <a:pt x="6045097" y="-24729"/>
                  <a:pt x="6246207" y="50583"/>
                  <a:pt x="6421120" y="0"/>
                </a:cubicBezTo>
                <a:cubicBezTo>
                  <a:pt x="6596033" y="-50583"/>
                  <a:pt x="6639892" y="33100"/>
                  <a:pt x="6757851" y="0"/>
                </a:cubicBezTo>
                <a:cubicBezTo>
                  <a:pt x="6875810" y="-33100"/>
                  <a:pt x="7078068" y="47388"/>
                  <a:pt x="7216503" y="0"/>
                </a:cubicBezTo>
                <a:cubicBezTo>
                  <a:pt x="7354938" y="-47388"/>
                  <a:pt x="7764763" y="35807"/>
                  <a:pt x="8040914" y="0"/>
                </a:cubicBezTo>
                <a:cubicBezTo>
                  <a:pt x="8317065" y="-35807"/>
                  <a:pt x="8232824" y="11096"/>
                  <a:pt x="8377646" y="0"/>
                </a:cubicBezTo>
                <a:cubicBezTo>
                  <a:pt x="8522468" y="-11096"/>
                  <a:pt x="8508640" y="22050"/>
                  <a:pt x="8592457" y="0"/>
                </a:cubicBezTo>
                <a:cubicBezTo>
                  <a:pt x="8676274" y="-22050"/>
                  <a:pt x="9116137" y="10512"/>
                  <a:pt x="9294949" y="0"/>
                </a:cubicBezTo>
                <a:cubicBezTo>
                  <a:pt x="9473761" y="-10512"/>
                  <a:pt x="9604064" y="11589"/>
                  <a:pt x="9753600" y="0"/>
                </a:cubicBezTo>
                <a:cubicBezTo>
                  <a:pt x="9903136" y="-11589"/>
                  <a:pt x="10115596" y="62669"/>
                  <a:pt x="10456091" y="0"/>
                </a:cubicBezTo>
                <a:cubicBezTo>
                  <a:pt x="10796586" y="-62669"/>
                  <a:pt x="10578270" y="2566"/>
                  <a:pt x="10670903" y="0"/>
                </a:cubicBezTo>
                <a:cubicBezTo>
                  <a:pt x="10763536" y="-2566"/>
                  <a:pt x="10933603" y="12047"/>
                  <a:pt x="11007634" y="0"/>
                </a:cubicBezTo>
                <a:cubicBezTo>
                  <a:pt x="11081665" y="-12047"/>
                  <a:pt x="11669154" y="35837"/>
                  <a:pt x="12192000" y="0"/>
                </a:cubicBezTo>
                <a:cubicBezTo>
                  <a:pt x="12215264" y="117253"/>
                  <a:pt x="12163901" y="172914"/>
                  <a:pt x="12192000" y="307238"/>
                </a:cubicBezTo>
                <a:cubicBezTo>
                  <a:pt x="12220099" y="441562"/>
                  <a:pt x="12174695" y="495174"/>
                  <a:pt x="12192000" y="640080"/>
                </a:cubicBezTo>
                <a:cubicBezTo>
                  <a:pt x="12019211" y="656817"/>
                  <a:pt x="11891770" y="585701"/>
                  <a:pt x="11611429" y="640080"/>
                </a:cubicBezTo>
                <a:cubicBezTo>
                  <a:pt x="11331088" y="694459"/>
                  <a:pt x="11280735" y="635116"/>
                  <a:pt x="11152777" y="640080"/>
                </a:cubicBezTo>
                <a:cubicBezTo>
                  <a:pt x="11024819" y="645044"/>
                  <a:pt x="11038454" y="630808"/>
                  <a:pt x="10937966" y="640080"/>
                </a:cubicBezTo>
                <a:cubicBezTo>
                  <a:pt x="10837478" y="649352"/>
                  <a:pt x="10470214" y="617174"/>
                  <a:pt x="10235474" y="640080"/>
                </a:cubicBezTo>
                <a:cubicBezTo>
                  <a:pt x="10000734" y="662986"/>
                  <a:pt x="9904274" y="623467"/>
                  <a:pt x="9776823" y="640080"/>
                </a:cubicBezTo>
                <a:cubicBezTo>
                  <a:pt x="9649372" y="656693"/>
                  <a:pt x="9562558" y="635847"/>
                  <a:pt x="9440091" y="640080"/>
                </a:cubicBezTo>
                <a:cubicBezTo>
                  <a:pt x="9317624" y="644313"/>
                  <a:pt x="8878117" y="622402"/>
                  <a:pt x="8737600" y="640080"/>
                </a:cubicBezTo>
                <a:cubicBezTo>
                  <a:pt x="8597083" y="657758"/>
                  <a:pt x="8090889" y="610132"/>
                  <a:pt x="7913189" y="640080"/>
                </a:cubicBezTo>
                <a:cubicBezTo>
                  <a:pt x="7735489" y="670028"/>
                  <a:pt x="7468651" y="580295"/>
                  <a:pt x="7088777" y="640080"/>
                </a:cubicBezTo>
                <a:cubicBezTo>
                  <a:pt x="6708903" y="699865"/>
                  <a:pt x="6966834" y="637337"/>
                  <a:pt x="6873966" y="640080"/>
                </a:cubicBezTo>
                <a:cubicBezTo>
                  <a:pt x="6781098" y="642823"/>
                  <a:pt x="6708031" y="636110"/>
                  <a:pt x="6659154" y="640080"/>
                </a:cubicBezTo>
                <a:cubicBezTo>
                  <a:pt x="6610277" y="644050"/>
                  <a:pt x="6414036" y="630152"/>
                  <a:pt x="6200503" y="640080"/>
                </a:cubicBezTo>
                <a:cubicBezTo>
                  <a:pt x="5986970" y="650008"/>
                  <a:pt x="5843742" y="573331"/>
                  <a:pt x="5619931" y="640080"/>
                </a:cubicBezTo>
                <a:cubicBezTo>
                  <a:pt x="5396120" y="706829"/>
                  <a:pt x="5495077" y="628155"/>
                  <a:pt x="5405120" y="640080"/>
                </a:cubicBezTo>
                <a:cubicBezTo>
                  <a:pt x="5315163" y="652005"/>
                  <a:pt x="5051185" y="604774"/>
                  <a:pt x="4946469" y="640080"/>
                </a:cubicBezTo>
                <a:cubicBezTo>
                  <a:pt x="4841753" y="675386"/>
                  <a:pt x="4810254" y="638162"/>
                  <a:pt x="4731657" y="640080"/>
                </a:cubicBezTo>
                <a:cubicBezTo>
                  <a:pt x="4653060" y="641998"/>
                  <a:pt x="4511372" y="622200"/>
                  <a:pt x="4394926" y="640080"/>
                </a:cubicBezTo>
                <a:cubicBezTo>
                  <a:pt x="4278480" y="657960"/>
                  <a:pt x="4183646" y="633388"/>
                  <a:pt x="4058194" y="640080"/>
                </a:cubicBezTo>
                <a:cubicBezTo>
                  <a:pt x="3932742" y="646772"/>
                  <a:pt x="3525135" y="627663"/>
                  <a:pt x="3233783" y="640080"/>
                </a:cubicBezTo>
                <a:cubicBezTo>
                  <a:pt x="2942431" y="652497"/>
                  <a:pt x="3055897" y="614479"/>
                  <a:pt x="2897051" y="640080"/>
                </a:cubicBezTo>
                <a:cubicBezTo>
                  <a:pt x="2738205" y="665681"/>
                  <a:pt x="2360626" y="554709"/>
                  <a:pt x="2072640" y="640080"/>
                </a:cubicBezTo>
                <a:cubicBezTo>
                  <a:pt x="1784654" y="725451"/>
                  <a:pt x="1752462" y="593803"/>
                  <a:pt x="1613989" y="640080"/>
                </a:cubicBezTo>
                <a:cubicBezTo>
                  <a:pt x="1475516" y="686357"/>
                  <a:pt x="1363385" y="635526"/>
                  <a:pt x="1155337" y="640080"/>
                </a:cubicBezTo>
                <a:cubicBezTo>
                  <a:pt x="947289" y="644634"/>
                  <a:pt x="827873" y="576680"/>
                  <a:pt x="574766" y="640080"/>
                </a:cubicBezTo>
                <a:cubicBezTo>
                  <a:pt x="321659" y="703480"/>
                  <a:pt x="217358" y="633987"/>
                  <a:pt x="0" y="640080"/>
                </a:cubicBezTo>
                <a:cubicBezTo>
                  <a:pt x="-27080" y="495180"/>
                  <a:pt x="6945" y="456351"/>
                  <a:pt x="0" y="326441"/>
                </a:cubicBezTo>
                <a:cubicBezTo>
                  <a:pt x="-6945" y="196531"/>
                  <a:pt x="32171" y="143010"/>
                  <a:pt x="0" y="0"/>
                </a:cubicBezTo>
                <a:close/>
              </a:path>
              <a:path w="12192000" h="640080" stroke="0" extrusionOk="0">
                <a:moveTo>
                  <a:pt x="0" y="0"/>
                </a:moveTo>
                <a:cubicBezTo>
                  <a:pt x="250524" y="-61451"/>
                  <a:pt x="429089" y="67184"/>
                  <a:pt x="580571" y="0"/>
                </a:cubicBezTo>
                <a:cubicBezTo>
                  <a:pt x="732053" y="-67184"/>
                  <a:pt x="1000844" y="31780"/>
                  <a:pt x="1161143" y="0"/>
                </a:cubicBezTo>
                <a:cubicBezTo>
                  <a:pt x="1321442" y="-31780"/>
                  <a:pt x="1279026" y="24546"/>
                  <a:pt x="1375954" y="0"/>
                </a:cubicBezTo>
                <a:cubicBezTo>
                  <a:pt x="1472882" y="-24546"/>
                  <a:pt x="2015845" y="28828"/>
                  <a:pt x="2200366" y="0"/>
                </a:cubicBezTo>
                <a:cubicBezTo>
                  <a:pt x="2384887" y="-28828"/>
                  <a:pt x="2457523" y="41589"/>
                  <a:pt x="2659017" y="0"/>
                </a:cubicBezTo>
                <a:cubicBezTo>
                  <a:pt x="2860511" y="-41589"/>
                  <a:pt x="2921186" y="22343"/>
                  <a:pt x="2995749" y="0"/>
                </a:cubicBezTo>
                <a:cubicBezTo>
                  <a:pt x="3070312" y="-22343"/>
                  <a:pt x="3482678" y="63269"/>
                  <a:pt x="3698240" y="0"/>
                </a:cubicBezTo>
                <a:cubicBezTo>
                  <a:pt x="3913802" y="-63269"/>
                  <a:pt x="4134625" y="76833"/>
                  <a:pt x="4400731" y="0"/>
                </a:cubicBezTo>
                <a:cubicBezTo>
                  <a:pt x="4666837" y="-76833"/>
                  <a:pt x="4973932" y="98561"/>
                  <a:pt x="5225143" y="0"/>
                </a:cubicBezTo>
                <a:cubicBezTo>
                  <a:pt x="5476354" y="-98561"/>
                  <a:pt x="5379607" y="2483"/>
                  <a:pt x="5439954" y="0"/>
                </a:cubicBezTo>
                <a:cubicBezTo>
                  <a:pt x="5500301" y="-2483"/>
                  <a:pt x="5872277" y="48060"/>
                  <a:pt x="6020526" y="0"/>
                </a:cubicBezTo>
                <a:cubicBezTo>
                  <a:pt x="6168775" y="-48060"/>
                  <a:pt x="6503749" y="26434"/>
                  <a:pt x="6723017" y="0"/>
                </a:cubicBezTo>
                <a:cubicBezTo>
                  <a:pt x="6942285" y="-26434"/>
                  <a:pt x="6949664" y="29176"/>
                  <a:pt x="7059749" y="0"/>
                </a:cubicBezTo>
                <a:cubicBezTo>
                  <a:pt x="7169834" y="-29176"/>
                  <a:pt x="7531578" y="2342"/>
                  <a:pt x="7762240" y="0"/>
                </a:cubicBezTo>
                <a:cubicBezTo>
                  <a:pt x="7992902" y="-2342"/>
                  <a:pt x="8113330" y="22679"/>
                  <a:pt x="8220891" y="0"/>
                </a:cubicBezTo>
                <a:cubicBezTo>
                  <a:pt x="8328452" y="-22679"/>
                  <a:pt x="8692763" y="13590"/>
                  <a:pt x="9045303" y="0"/>
                </a:cubicBezTo>
                <a:cubicBezTo>
                  <a:pt x="9397843" y="-13590"/>
                  <a:pt x="9158275" y="15296"/>
                  <a:pt x="9260114" y="0"/>
                </a:cubicBezTo>
                <a:cubicBezTo>
                  <a:pt x="9361953" y="-15296"/>
                  <a:pt x="9424669" y="10667"/>
                  <a:pt x="9474926" y="0"/>
                </a:cubicBezTo>
                <a:cubicBezTo>
                  <a:pt x="9525183" y="-10667"/>
                  <a:pt x="9608802" y="20014"/>
                  <a:pt x="9689737" y="0"/>
                </a:cubicBezTo>
                <a:cubicBezTo>
                  <a:pt x="9770672" y="-20014"/>
                  <a:pt x="9963211" y="6269"/>
                  <a:pt x="10148389" y="0"/>
                </a:cubicBezTo>
                <a:cubicBezTo>
                  <a:pt x="10333567" y="-6269"/>
                  <a:pt x="10543038" y="62335"/>
                  <a:pt x="10850880" y="0"/>
                </a:cubicBezTo>
                <a:cubicBezTo>
                  <a:pt x="11158722" y="-62335"/>
                  <a:pt x="11287659" y="3057"/>
                  <a:pt x="11431451" y="0"/>
                </a:cubicBezTo>
                <a:cubicBezTo>
                  <a:pt x="11575243" y="-3057"/>
                  <a:pt x="11576988" y="10204"/>
                  <a:pt x="11646263" y="0"/>
                </a:cubicBezTo>
                <a:cubicBezTo>
                  <a:pt x="11715538" y="-10204"/>
                  <a:pt x="11993063" y="47054"/>
                  <a:pt x="12192000" y="0"/>
                </a:cubicBezTo>
                <a:cubicBezTo>
                  <a:pt x="12200210" y="145823"/>
                  <a:pt x="12169829" y="245528"/>
                  <a:pt x="12192000" y="332842"/>
                </a:cubicBezTo>
                <a:cubicBezTo>
                  <a:pt x="12214171" y="420156"/>
                  <a:pt x="12188947" y="518137"/>
                  <a:pt x="12192000" y="640080"/>
                </a:cubicBezTo>
                <a:cubicBezTo>
                  <a:pt x="11964557" y="667404"/>
                  <a:pt x="11730959" y="565679"/>
                  <a:pt x="11489509" y="640080"/>
                </a:cubicBezTo>
                <a:cubicBezTo>
                  <a:pt x="11248059" y="714481"/>
                  <a:pt x="11327466" y="618931"/>
                  <a:pt x="11274697" y="640080"/>
                </a:cubicBezTo>
                <a:cubicBezTo>
                  <a:pt x="11221928" y="661229"/>
                  <a:pt x="11102788" y="639097"/>
                  <a:pt x="10937966" y="640080"/>
                </a:cubicBezTo>
                <a:cubicBezTo>
                  <a:pt x="10773144" y="641063"/>
                  <a:pt x="10586059" y="585299"/>
                  <a:pt x="10235474" y="640080"/>
                </a:cubicBezTo>
                <a:cubicBezTo>
                  <a:pt x="9884889" y="694861"/>
                  <a:pt x="10030192" y="631407"/>
                  <a:pt x="9898743" y="640080"/>
                </a:cubicBezTo>
                <a:cubicBezTo>
                  <a:pt x="9767294" y="648753"/>
                  <a:pt x="9438518" y="597963"/>
                  <a:pt x="9196251" y="640080"/>
                </a:cubicBezTo>
                <a:cubicBezTo>
                  <a:pt x="8953984" y="682197"/>
                  <a:pt x="8726079" y="613237"/>
                  <a:pt x="8493760" y="640080"/>
                </a:cubicBezTo>
                <a:cubicBezTo>
                  <a:pt x="8261441" y="666923"/>
                  <a:pt x="8080727" y="574185"/>
                  <a:pt x="7669349" y="640080"/>
                </a:cubicBezTo>
                <a:cubicBezTo>
                  <a:pt x="7257971" y="705975"/>
                  <a:pt x="7521817" y="629841"/>
                  <a:pt x="7454537" y="640080"/>
                </a:cubicBezTo>
                <a:cubicBezTo>
                  <a:pt x="7387257" y="650319"/>
                  <a:pt x="6904530" y="592828"/>
                  <a:pt x="6752046" y="640080"/>
                </a:cubicBezTo>
                <a:cubicBezTo>
                  <a:pt x="6599562" y="687332"/>
                  <a:pt x="6588607" y="621899"/>
                  <a:pt x="6537234" y="640080"/>
                </a:cubicBezTo>
                <a:cubicBezTo>
                  <a:pt x="6485861" y="658261"/>
                  <a:pt x="6241541" y="588319"/>
                  <a:pt x="6078583" y="640080"/>
                </a:cubicBezTo>
                <a:cubicBezTo>
                  <a:pt x="5915625" y="691841"/>
                  <a:pt x="5717236" y="575991"/>
                  <a:pt x="5498011" y="640080"/>
                </a:cubicBezTo>
                <a:cubicBezTo>
                  <a:pt x="5278786" y="704169"/>
                  <a:pt x="5130004" y="583453"/>
                  <a:pt x="4795520" y="640080"/>
                </a:cubicBezTo>
                <a:cubicBezTo>
                  <a:pt x="4461036" y="696707"/>
                  <a:pt x="4307979" y="576711"/>
                  <a:pt x="4093029" y="640080"/>
                </a:cubicBezTo>
                <a:cubicBezTo>
                  <a:pt x="3878079" y="703449"/>
                  <a:pt x="3954821" y="632866"/>
                  <a:pt x="3878217" y="640080"/>
                </a:cubicBezTo>
                <a:cubicBezTo>
                  <a:pt x="3801613" y="647294"/>
                  <a:pt x="3749078" y="635582"/>
                  <a:pt x="3663406" y="640080"/>
                </a:cubicBezTo>
                <a:cubicBezTo>
                  <a:pt x="3577734" y="644578"/>
                  <a:pt x="3287141" y="571118"/>
                  <a:pt x="2960914" y="640080"/>
                </a:cubicBezTo>
                <a:cubicBezTo>
                  <a:pt x="2634687" y="709042"/>
                  <a:pt x="2847593" y="629500"/>
                  <a:pt x="2746103" y="640080"/>
                </a:cubicBezTo>
                <a:cubicBezTo>
                  <a:pt x="2644613" y="650660"/>
                  <a:pt x="2434997" y="595947"/>
                  <a:pt x="2287451" y="640080"/>
                </a:cubicBezTo>
                <a:cubicBezTo>
                  <a:pt x="2139905" y="684213"/>
                  <a:pt x="2016567" y="596335"/>
                  <a:pt x="1828800" y="640080"/>
                </a:cubicBezTo>
                <a:cubicBezTo>
                  <a:pt x="1641033" y="683825"/>
                  <a:pt x="1684726" y="630319"/>
                  <a:pt x="1613989" y="640080"/>
                </a:cubicBezTo>
                <a:cubicBezTo>
                  <a:pt x="1543252" y="649841"/>
                  <a:pt x="1285228" y="587267"/>
                  <a:pt x="1033417" y="640080"/>
                </a:cubicBezTo>
                <a:cubicBezTo>
                  <a:pt x="781606" y="692893"/>
                  <a:pt x="335547" y="555746"/>
                  <a:pt x="0" y="640080"/>
                </a:cubicBezTo>
                <a:cubicBezTo>
                  <a:pt x="-14064" y="488057"/>
                  <a:pt x="1086" y="431664"/>
                  <a:pt x="0" y="332842"/>
                </a:cubicBezTo>
                <a:cubicBezTo>
                  <a:pt x="-1086" y="234020"/>
                  <a:pt x="11665" y="127013"/>
                  <a:pt x="0" y="0"/>
                </a:cubicBezTo>
                <a:close/>
              </a:path>
            </a:pathLst>
          </a:custGeom>
          <a:ln w="28575">
            <a:extLst>
              <a:ext uri="{C807C97D-BFC1-408E-A445-0C87EB9F89A2}">
                <ask:lineSketchStyleProps xmlns="" xmlns:ask="http://schemas.microsoft.com/office/drawing/2018/sketchyshapes" sd="1987957540">
                  <ask:type>
                    <ask:lineSketchScribble/>
                  </ask:type>
                </ask:lineSketchStyleProps>
              </a:ext>
            </a:extLst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algn="ctr"/>
            <a:r>
              <a:rPr lang="en-AU" sz="2800" b="1" dirty="0">
                <a:solidFill>
                  <a:schemeClr val="bg1"/>
                </a:solidFill>
                <a:latin typeface="Abadi" panose="020B0604020104020204" pitchFamily="34" charset="0"/>
                <a:ea typeface="ヒラギノ角ゴ Pro W3"/>
              </a:rPr>
              <a:t>PROSESU APROVIZIONAMENTU KOMUNITARIU</a:t>
            </a:r>
            <a:endParaRPr lang="en-US" sz="2800" dirty="0">
              <a:solidFill>
                <a:schemeClr val="bg1"/>
              </a:solidFill>
              <a:latin typeface="Abadi" panose="020B0604020104020204" pitchFamily="34" charset="0"/>
            </a:endParaRPr>
          </a:p>
        </p:txBody>
      </p:sp>
      <p:sp>
        <p:nvSpPr>
          <p:cNvPr id="7" name="Text Placeholder 2">
            <a:extLst>
              <a:ext uri="{FF2B5EF4-FFF2-40B4-BE49-F238E27FC236}">
                <a16:creationId xmlns="" xmlns:a16="http://schemas.microsoft.com/office/drawing/2014/main" id="{BF7CF585-2462-AA4A-0415-133759310731}"/>
              </a:ext>
            </a:extLst>
          </p:cNvPr>
          <p:cNvSpPr txBox="1">
            <a:spLocks/>
          </p:cNvSpPr>
          <p:nvPr/>
        </p:nvSpPr>
        <p:spPr>
          <a:xfrm>
            <a:off x="3713366" y="1710975"/>
            <a:ext cx="4765269" cy="78193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2800" b="0" kern="1200" cap="none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2000" b="1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800" b="1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600" b="1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600" b="1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600" b="1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600" b="1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600" b="1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600" b="1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chemeClr val="bg1"/>
                </a:solidFill>
                <a:latin typeface="Abadi" panose="020B0604020104020204" pitchFamily="34" charset="0"/>
                <a:cs typeface="Times New Roman" panose="02020603050405020304" pitchFamily="18" charset="0"/>
              </a:rPr>
              <a:t>Etapa </a:t>
            </a:r>
            <a:r>
              <a:rPr lang="en-US" b="1" dirty="0" err="1">
                <a:solidFill>
                  <a:schemeClr val="bg1"/>
                </a:solidFill>
                <a:latin typeface="Abadi" panose="020B0604020104020204" pitchFamily="34" charset="0"/>
                <a:cs typeface="Times New Roman" panose="02020603050405020304" pitchFamily="18" charset="0"/>
              </a:rPr>
              <a:t>Prosesu</a:t>
            </a:r>
            <a:r>
              <a:rPr lang="en-US" b="1" dirty="0">
                <a:solidFill>
                  <a:schemeClr val="bg1"/>
                </a:solidFill>
                <a:latin typeface="Abadi" panose="020B060402010402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Abadi" panose="020B0604020104020204" pitchFamily="34" charset="0"/>
                <a:cs typeface="Times New Roman" panose="02020603050405020304" pitchFamily="18" charset="0"/>
              </a:rPr>
              <a:t>Aprovizionamentu</a:t>
            </a:r>
            <a:r>
              <a:rPr lang="en-US" b="1" dirty="0">
                <a:solidFill>
                  <a:schemeClr val="bg1"/>
                </a:solidFill>
                <a:latin typeface="Abadi" panose="020B060402010402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Abadi" panose="020B0604020104020204" pitchFamily="34" charset="0"/>
                <a:cs typeface="Times New Roman" panose="02020603050405020304" pitchFamily="18" charset="0"/>
              </a:rPr>
              <a:t>Komunitariu</a:t>
            </a:r>
            <a:endParaRPr lang="en-US" b="1" dirty="0">
              <a:solidFill>
                <a:schemeClr val="bg1"/>
              </a:solidFill>
              <a:latin typeface="Abadi" panose="020B0604020104020204" pitchFamily="34" charset="0"/>
            </a:endParaRPr>
          </a:p>
        </p:txBody>
      </p:sp>
      <p:sp>
        <p:nvSpPr>
          <p:cNvPr id="8" name="Text Placeholder 2">
            <a:extLst>
              <a:ext uri="{FF2B5EF4-FFF2-40B4-BE49-F238E27FC236}">
                <a16:creationId xmlns="" xmlns:a16="http://schemas.microsoft.com/office/drawing/2014/main" id="{3DAE6D89-6FE1-2019-A5AF-EA02F19CD17F}"/>
              </a:ext>
            </a:extLst>
          </p:cNvPr>
          <p:cNvSpPr txBox="1">
            <a:spLocks/>
          </p:cNvSpPr>
          <p:nvPr/>
        </p:nvSpPr>
        <p:spPr>
          <a:xfrm>
            <a:off x="2009933" y="2492906"/>
            <a:ext cx="8172134" cy="2819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2800" b="0" kern="1200" cap="none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2000" b="1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800" b="1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600" b="1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600" b="1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600" b="1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600" b="1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600" b="1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600" b="1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buAutoNum type="arabicPeriod"/>
            </a:pPr>
            <a:r>
              <a:rPr lang="en-US" sz="2000" b="1" dirty="0" err="1">
                <a:solidFill>
                  <a:schemeClr val="bg1"/>
                </a:solidFill>
                <a:latin typeface="Abadi" panose="020B0604020104020204" pitchFamily="34" charset="0"/>
              </a:rPr>
              <a:t>Planeamentu</a:t>
            </a:r>
            <a:endParaRPr lang="en-US" sz="2000" b="1" dirty="0">
              <a:solidFill>
                <a:schemeClr val="bg1"/>
              </a:solidFill>
              <a:latin typeface="Abadi" panose="020B0604020104020204" pitchFamily="34" charset="0"/>
            </a:endParaRPr>
          </a:p>
          <a:p>
            <a:pPr marL="457200" indent="-457200" algn="just">
              <a:buAutoNum type="arabicPeriod"/>
            </a:pPr>
            <a:r>
              <a:rPr lang="en-US" sz="2000" b="1" dirty="0" err="1">
                <a:solidFill>
                  <a:schemeClr val="bg1"/>
                </a:solidFill>
                <a:latin typeface="Abadi" panose="020B0604020104020204" pitchFamily="34" charset="0"/>
              </a:rPr>
              <a:t>Anunsiu</a:t>
            </a:r>
            <a:r>
              <a:rPr lang="en-US" sz="2000" b="1" dirty="0">
                <a:solidFill>
                  <a:schemeClr val="bg1"/>
                </a:solidFill>
                <a:latin typeface="Abadi" panose="020B0604020104020204" pitchFamily="34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Abadi" panose="020B0604020104020204" pitchFamily="34" charset="0"/>
              </a:rPr>
              <a:t>informasaun</a:t>
            </a:r>
            <a:r>
              <a:rPr lang="en-US" sz="2000" b="1" dirty="0">
                <a:solidFill>
                  <a:schemeClr val="bg1"/>
                </a:solidFill>
                <a:latin typeface="Abadi" panose="020B0604020104020204" pitchFamily="34" charset="0"/>
              </a:rPr>
              <a:t> (</a:t>
            </a:r>
            <a:r>
              <a:rPr lang="en-US" sz="2000" b="1" dirty="0" err="1">
                <a:solidFill>
                  <a:schemeClr val="bg1"/>
                </a:solidFill>
                <a:latin typeface="Abadi" panose="020B0604020104020204" pitchFamily="34" charset="0"/>
              </a:rPr>
              <a:t>kriteria</a:t>
            </a:r>
            <a:r>
              <a:rPr lang="en-US" sz="2000" b="1" dirty="0">
                <a:solidFill>
                  <a:schemeClr val="bg1"/>
                </a:solidFill>
                <a:latin typeface="Abadi" panose="020B0604020104020204" pitchFamily="34" charset="0"/>
              </a:rPr>
              <a:t>, </a:t>
            </a:r>
            <a:r>
              <a:rPr lang="en-US" sz="2000" b="1" dirty="0" err="1">
                <a:solidFill>
                  <a:schemeClr val="bg1"/>
                </a:solidFill>
                <a:latin typeface="Abadi" panose="020B0604020104020204" pitchFamily="34" charset="0"/>
              </a:rPr>
              <a:t>nsst</a:t>
            </a:r>
            <a:r>
              <a:rPr lang="en-US" sz="2000" b="1" dirty="0">
                <a:solidFill>
                  <a:schemeClr val="bg1"/>
                </a:solidFill>
                <a:latin typeface="Abadi" panose="020B0604020104020204" pitchFamily="34" charset="0"/>
              </a:rPr>
              <a:t>)</a:t>
            </a:r>
          </a:p>
          <a:p>
            <a:pPr marL="457200" indent="-457200" algn="just">
              <a:buAutoNum type="arabicPeriod"/>
            </a:pPr>
            <a:r>
              <a:rPr lang="en-US" sz="2000" b="1" dirty="0" err="1">
                <a:solidFill>
                  <a:schemeClr val="bg1"/>
                </a:solidFill>
                <a:latin typeface="Abadi" panose="020B0604020104020204" pitchFamily="34" charset="0"/>
              </a:rPr>
              <a:t>Rejistu</a:t>
            </a:r>
            <a:r>
              <a:rPr lang="en-US" sz="2000" b="1" dirty="0">
                <a:solidFill>
                  <a:schemeClr val="bg1"/>
                </a:solidFill>
                <a:latin typeface="Abadi" panose="020B0604020104020204" pitchFamily="34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Abadi" panose="020B0604020104020204" pitchFamily="34" charset="0"/>
              </a:rPr>
              <a:t>fornesedor</a:t>
            </a:r>
            <a:r>
              <a:rPr lang="en-US" sz="2000" b="1" dirty="0">
                <a:solidFill>
                  <a:schemeClr val="bg1"/>
                </a:solidFill>
                <a:latin typeface="Abadi" panose="020B0604020104020204" pitchFamily="34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Abadi" panose="020B0604020104020204" pitchFamily="34" charset="0"/>
              </a:rPr>
              <a:t>elegivel</a:t>
            </a:r>
            <a:endParaRPr lang="en-US" sz="2000" b="1" dirty="0">
              <a:solidFill>
                <a:schemeClr val="bg1"/>
              </a:solidFill>
              <a:latin typeface="Abadi" panose="020B0604020104020204" pitchFamily="34" charset="0"/>
            </a:endParaRPr>
          </a:p>
          <a:p>
            <a:pPr marL="457200" indent="-457200" algn="just">
              <a:buAutoNum type="arabicPeriod"/>
            </a:pPr>
            <a:r>
              <a:rPr lang="en-US" sz="2000" b="1" dirty="0" err="1">
                <a:solidFill>
                  <a:schemeClr val="bg1"/>
                </a:solidFill>
                <a:latin typeface="Abadi" panose="020B0604020104020204" pitchFamily="34" charset="0"/>
              </a:rPr>
              <a:t>Enkontru</a:t>
            </a:r>
            <a:r>
              <a:rPr lang="en-US" sz="2000" b="1" dirty="0">
                <a:solidFill>
                  <a:schemeClr val="bg1"/>
                </a:solidFill>
                <a:latin typeface="Abadi" panose="020B0604020104020204" pitchFamily="34" charset="0"/>
              </a:rPr>
              <a:t> ho </a:t>
            </a:r>
            <a:r>
              <a:rPr lang="en-US" sz="2000" b="1" dirty="0" err="1">
                <a:solidFill>
                  <a:schemeClr val="bg1"/>
                </a:solidFill>
                <a:latin typeface="Abadi" panose="020B0604020104020204" pitchFamily="34" charset="0"/>
              </a:rPr>
              <a:t>fornesedor</a:t>
            </a:r>
            <a:r>
              <a:rPr lang="en-US" sz="2000" b="1" dirty="0">
                <a:solidFill>
                  <a:schemeClr val="bg1"/>
                </a:solidFill>
                <a:latin typeface="Abadi" panose="020B0604020104020204" pitchFamily="34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Abadi" panose="020B0604020104020204" pitchFamily="34" charset="0"/>
              </a:rPr>
              <a:t>nebee</a:t>
            </a:r>
            <a:r>
              <a:rPr lang="en-US" sz="2000" b="1" dirty="0">
                <a:solidFill>
                  <a:schemeClr val="bg1"/>
                </a:solidFill>
                <a:latin typeface="Abadi" panose="020B0604020104020204" pitchFamily="34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Abadi" panose="020B0604020104020204" pitchFamily="34" charset="0"/>
              </a:rPr>
              <a:t>elegivel</a:t>
            </a:r>
            <a:r>
              <a:rPr lang="en-US" sz="2000" b="1" dirty="0">
                <a:solidFill>
                  <a:schemeClr val="bg1"/>
                </a:solidFill>
                <a:latin typeface="Abadi" panose="020B0604020104020204" pitchFamily="34" charset="0"/>
              </a:rPr>
              <a:t> &amp; </a:t>
            </a:r>
            <a:r>
              <a:rPr lang="en-US" sz="2000" b="1" dirty="0" err="1">
                <a:solidFill>
                  <a:schemeClr val="bg1"/>
                </a:solidFill>
                <a:latin typeface="Abadi" panose="020B0604020104020204" pitchFamily="34" charset="0"/>
              </a:rPr>
              <a:t>distribui</a:t>
            </a:r>
            <a:r>
              <a:rPr lang="en-US" sz="2000" b="1" dirty="0">
                <a:solidFill>
                  <a:schemeClr val="bg1"/>
                </a:solidFill>
                <a:latin typeface="Abadi" panose="020B0604020104020204" pitchFamily="34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Abadi" panose="020B0604020104020204" pitchFamily="34" charset="0"/>
              </a:rPr>
              <a:t>kotasaun</a:t>
            </a:r>
            <a:endParaRPr lang="en-US" sz="2000" b="1" dirty="0">
              <a:solidFill>
                <a:schemeClr val="bg1"/>
              </a:solidFill>
              <a:latin typeface="Abadi" panose="020B0604020104020204" pitchFamily="34" charset="0"/>
            </a:endParaRPr>
          </a:p>
          <a:p>
            <a:pPr marL="457200" indent="-457200" algn="just">
              <a:buAutoNum type="arabicPeriod"/>
            </a:pPr>
            <a:r>
              <a:rPr lang="en-US" sz="2000" b="1" dirty="0">
                <a:solidFill>
                  <a:schemeClr val="bg1"/>
                </a:solidFill>
                <a:latin typeface="Abadi" panose="020B0604020104020204" pitchFamily="34" charset="0"/>
              </a:rPr>
              <a:t>Loke &amp; Avalia </a:t>
            </a:r>
            <a:r>
              <a:rPr lang="en-US" sz="2000" b="1" dirty="0" err="1">
                <a:solidFill>
                  <a:schemeClr val="bg1"/>
                </a:solidFill>
                <a:latin typeface="Abadi" panose="020B0604020104020204" pitchFamily="34" charset="0"/>
              </a:rPr>
              <a:t>kotasaun</a:t>
            </a:r>
            <a:r>
              <a:rPr lang="en-US" sz="2000" b="1" dirty="0">
                <a:solidFill>
                  <a:schemeClr val="bg1"/>
                </a:solidFill>
                <a:latin typeface="Abadi" panose="020B0604020104020204" pitchFamily="34" charset="0"/>
              </a:rPr>
              <a:t>, </a:t>
            </a:r>
            <a:r>
              <a:rPr lang="en-US" sz="2000" b="1" dirty="0" err="1">
                <a:solidFill>
                  <a:schemeClr val="bg1"/>
                </a:solidFill>
                <a:latin typeface="Abadi" panose="020B0604020104020204" pitchFamily="34" charset="0"/>
              </a:rPr>
              <a:t>anunsiu</a:t>
            </a:r>
            <a:r>
              <a:rPr lang="en-US" sz="2000" b="1" dirty="0">
                <a:solidFill>
                  <a:schemeClr val="bg1"/>
                </a:solidFill>
                <a:latin typeface="Abadi" panose="020B0604020104020204" pitchFamily="34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Abadi" panose="020B0604020104020204" pitchFamily="34" charset="0"/>
              </a:rPr>
              <a:t>rezultadu</a:t>
            </a:r>
            <a:r>
              <a:rPr lang="en-US" sz="2000" b="1" dirty="0">
                <a:solidFill>
                  <a:schemeClr val="bg1"/>
                </a:solidFill>
                <a:latin typeface="Abadi" panose="020B0604020104020204" pitchFamily="34" charset="0"/>
              </a:rPr>
              <a:t>, Asina </a:t>
            </a:r>
            <a:r>
              <a:rPr lang="en-US" sz="2000" b="1" dirty="0" err="1">
                <a:solidFill>
                  <a:schemeClr val="bg1"/>
                </a:solidFill>
                <a:latin typeface="Abadi" panose="020B0604020104020204" pitchFamily="34" charset="0"/>
              </a:rPr>
              <a:t>kontratu</a:t>
            </a:r>
            <a:endParaRPr lang="en-US" sz="2000" b="1" dirty="0">
              <a:solidFill>
                <a:schemeClr val="bg1"/>
              </a:solidFill>
              <a:latin typeface="Abadi" panose="020B0604020104020204" pitchFamily="34" charset="0"/>
            </a:endParaRPr>
          </a:p>
          <a:p>
            <a:pPr marL="457200" indent="-457200" algn="just">
              <a:buAutoNum type="arabicPeriod"/>
            </a:pPr>
            <a:r>
              <a:rPr lang="en-US" sz="2000" b="1" dirty="0" err="1">
                <a:solidFill>
                  <a:schemeClr val="bg1"/>
                </a:solidFill>
                <a:latin typeface="Abadi" panose="020B0604020104020204" pitchFamily="34" charset="0"/>
              </a:rPr>
              <a:t>Entrega</a:t>
            </a:r>
            <a:r>
              <a:rPr lang="en-US" sz="2000" b="1" dirty="0">
                <a:solidFill>
                  <a:schemeClr val="bg1"/>
                </a:solidFill>
                <a:latin typeface="Abadi" panose="020B0604020104020204" pitchFamily="34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Abadi" panose="020B0604020104020204" pitchFamily="34" charset="0"/>
              </a:rPr>
              <a:t>planu</a:t>
            </a:r>
            <a:r>
              <a:rPr lang="en-US" sz="2000" b="1" dirty="0">
                <a:solidFill>
                  <a:schemeClr val="bg1"/>
                </a:solidFill>
                <a:latin typeface="Abadi" panose="020B0604020104020204" pitchFamily="34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Abadi" panose="020B0604020104020204" pitchFamily="34" charset="0"/>
              </a:rPr>
              <a:t>ba</a:t>
            </a:r>
            <a:r>
              <a:rPr lang="en-US" sz="2000" b="1" dirty="0">
                <a:solidFill>
                  <a:schemeClr val="bg1"/>
                </a:solidFill>
                <a:latin typeface="Abadi" panose="020B0604020104020204" pitchFamily="34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Abadi" panose="020B0604020104020204" pitchFamily="34" charset="0"/>
              </a:rPr>
              <a:t>fornesedor</a:t>
            </a:r>
            <a:endParaRPr lang="en-US" sz="2000" b="1" dirty="0">
              <a:solidFill>
                <a:schemeClr val="bg1"/>
              </a:solidFill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59192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BA2455C-0AB0-0C48-A830-519AA42A6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581" y="547967"/>
            <a:ext cx="2899685" cy="98844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800" b="1" kern="1200" dirty="0" err="1">
                <a:solidFill>
                  <a:schemeClr val="bg1"/>
                </a:solidFill>
                <a:latin typeface="Abadi" panose="020B0604020104020204" pitchFamily="34" charset="0"/>
              </a:rPr>
              <a:t>Prosedimentu</a:t>
            </a:r>
            <a:r>
              <a:rPr lang="en-US" sz="2800" b="1" kern="1200" dirty="0">
                <a:solidFill>
                  <a:schemeClr val="bg1"/>
                </a:solidFill>
                <a:latin typeface="Abadi" panose="020B0604020104020204" pitchFamily="34" charset="0"/>
              </a:rPr>
              <a:t> </a:t>
            </a:r>
            <a:r>
              <a:rPr lang="en-US" sz="2800" b="1" kern="1200" dirty="0" err="1">
                <a:solidFill>
                  <a:schemeClr val="bg1"/>
                </a:solidFill>
                <a:latin typeface="Abadi" panose="020B0604020104020204" pitchFamily="34" charset="0"/>
              </a:rPr>
              <a:t>aprovizionamentu</a:t>
            </a:r>
            <a:endParaRPr lang="en-US" sz="2800" kern="1200" dirty="0">
              <a:solidFill>
                <a:schemeClr val="bg1"/>
              </a:solidFill>
              <a:latin typeface="Abadi" panose="020B0604020104020204" pitchFamily="34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="" xmlns:a16="http://schemas.microsoft.com/office/drawing/2014/main" id="{E92BD32B-F7AF-03D9-3D33-3616921B0A8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09552930"/>
              </p:ext>
            </p:extLst>
          </p:nvPr>
        </p:nvGraphicFramePr>
        <p:xfrm>
          <a:off x="4073801" y="689457"/>
          <a:ext cx="7993221" cy="5479085"/>
        </p:xfrm>
        <a:graphic>
          <a:graphicData uri="http://schemas.openxmlformats.org/drawingml/2006/table">
            <a:tbl>
              <a:tblPr firstRow="1" firstCol="1" bandRow="1">
                <a:tableStyleId>{073A0DAA-6AF3-43AB-8588-CEC1D06C72B9}</a:tableStyleId>
              </a:tblPr>
              <a:tblGrid>
                <a:gridCol w="3507998">
                  <a:extLst>
                    <a:ext uri="{9D8B030D-6E8A-4147-A177-3AD203B41FA5}">
                      <a16:colId xmlns="" xmlns:a16="http://schemas.microsoft.com/office/drawing/2014/main" val="4014399902"/>
                    </a:ext>
                  </a:extLst>
                </a:gridCol>
                <a:gridCol w="4485223">
                  <a:extLst>
                    <a:ext uri="{9D8B030D-6E8A-4147-A177-3AD203B41FA5}">
                      <a16:colId xmlns="" xmlns:a16="http://schemas.microsoft.com/office/drawing/2014/main" val="2287987269"/>
                    </a:ext>
                  </a:extLst>
                </a:gridCol>
              </a:tblGrid>
              <a:tr h="1331963">
                <a:tc>
                  <a:txBody>
                    <a:bodyPr/>
                    <a:lstStyle/>
                    <a:p>
                      <a:pPr marL="0" marR="0" indent="9144" algn="ctr" font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VALÓR APROVIZIONAMENTU</a:t>
                      </a:r>
                      <a:endParaRPr lang="en-AU" sz="1800" b="1" i="0" u="none" strike="noStrike" dirty="0">
                        <a:solidFill>
                          <a:schemeClr val="tx1"/>
                        </a:solidFill>
                        <a:effectLst/>
                        <a:latin typeface="Abadi" panose="020B0604020104020204" pitchFamily="34" charset="0"/>
                        <a:ea typeface="ヒラギノ角ゴ Pro W3"/>
                        <a:cs typeface="Arial" panose="020B0604020202020204" pitchFamily="34" charset="0"/>
                      </a:endParaRPr>
                    </a:p>
                  </a:txBody>
                  <a:tcPr marL="11697" marR="11697" marT="17545" marB="0" anchor="ctr"/>
                </a:tc>
                <a:tc>
                  <a:txBody>
                    <a:bodyPr/>
                    <a:lstStyle/>
                    <a:p>
                      <a:pPr marL="0" marR="0" algn="ctr" fontAlgn="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MÉTODU APROVIZIONAMENTU NE'EBÉ PERMITE</a:t>
                      </a:r>
                      <a:endParaRPr lang="en-AU" sz="2800" b="1" i="0" u="none" strike="noStrike" dirty="0">
                        <a:solidFill>
                          <a:schemeClr val="tx1"/>
                        </a:solidFill>
                        <a:effectLst/>
                        <a:latin typeface="Abadi" panose="020B0604020104020204" pitchFamily="34" charset="0"/>
                        <a:cs typeface="Arial" panose="020B0604020202020204" pitchFamily="34" charset="0"/>
                      </a:endParaRPr>
                    </a:p>
                  </a:txBody>
                  <a:tcPr marL="11697" marR="11697" marT="17545" marB="0"/>
                </a:tc>
                <a:extLst>
                  <a:ext uri="{0D108BD9-81ED-4DB2-BD59-A6C34878D82A}">
                    <a16:rowId xmlns="" xmlns:a16="http://schemas.microsoft.com/office/drawing/2014/main" val="392413241"/>
                  </a:ext>
                </a:extLst>
              </a:tr>
              <a:tr h="2414033"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Menus</a:t>
                      </a:r>
                      <a:r>
                        <a:rPr lang="en-AU" sz="1800" b="1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 Husi USD </a:t>
                      </a:r>
                      <a:r>
                        <a:rPr lang="en-AU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10,000</a:t>
                      </a:r>
                      <a:endParaRPr lang="en-AU" sz="1800" b="0" i="0" u="none" strike="noStrike" dirty="0">
                        <a:solidFill>
                          <a:schemeClr val="tx1"/>
                        </a:solidFill>
                        <a:effectLst/>
                        <a:latin typeface="Abadi" panose="020B0604020104020204" pitchFamily="34" charset="0"/>
                        <a:cs typeface="Arial" panose="020B0604020202020204" pitchFamily="34" charset="0"/>
                      </a:endParaRPr>
                    </a:p>
                  </a:txBody>
                  <a:tcPr marL="11697" marR="11697" marT="17545" marB="0" anchor="ctr"/>
                </a:tc>
                <a:tc>
                  <a:txBody>
                    <a:bodyPr/>
                    <a:lstStyle/>
                    <a:p>
                      <a:pPr marL="0" marR="0" indent="0" algn="just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Pts val="1000"/>
                        <a:buFont typeface="Wingdings" panose="05000000000000000000" pitchFamily="2" charset="2"/>
                        <a:buNone/>
                      </a:pPr>
                      <a:r>
                        <a:rPr lang="en-AU" b="1" dirty="0" err="1">
                          <a:solidFill>
                            <a:schemeClr val="bg1"/>
                          </a:solidFill>
                        </a:rPr>
                        <a:t>Ajusta</a:t>
                      </a:r>
                      <a:r>
                        <a:rPr lang="en-AU" b="1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AU" b="1" dirty="0" err="1">
                          <a:solidFill>
                            <a:schemeClr val="bg1"/>
                          </a:solidFill>
                        </a:rPr>
                        <a:t>direita</a:t>
                      </a:r>
                      <a:endParaRPr lang="en-AU" b="1" dirty="0">
                        <a:solidFill>
                          <a:schemeClr val="bg1"/>
                        </a:solidFill>
                      </a:endParaRPr>
                    </a:p>
                    <a:p>
                      <a:pPr marL="347472" marR="0" indent="-347472" algn="just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Pts val="1000"/>
                        <a:buFont typeface="Wingdings" panose="05000000000000000000" pitchFamily="2" charset="2"/>
                        <a:buChar char="q"/>
                      </a:pPr>
                      <a:r>
                        <a:rPr lang="en-AU" sz="1800" b="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Tenke</a:t>
                      </a:r>
                      <a:r>
                        <a:rPr lang="en-AU" sz="18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 Liu </a:t>
                      </a:r>
                      <a:r>
                        <a:rPr lang="en-AU" sz="1800" b="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Husi</a:t>
                      </a:r>
                      <a:r>
                        <a:rPr lang="en-AU" sz="18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 Survey</a:t>
                      </a:r>
                      <a:r>
                        <a:rPr lang="en-AU" sz="1800" b="0" u="none" strike="noStrike" baseline="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AU" sz="1800" b="0" u="none" strike="noStrike" baseline="0" dirty="0" err="1">
                          <a:solidFill>
                            <a:schemeClr val="bg1"/>
                          </a:solidFill>
                          <a:effectLst/>
                        </a:rPr>
                        <a:t>Presu</a:t>
                      </a:r>
                      <a:r>
                        <a:rPr lang="en-AU" sz="1800" b="0" u="none" strike="noStrike" baseline="0" dirty="0">
                          <a:solidFill>
                            <a:schemeClr val="bg1"/>
                          </a:solidFill>
                          <a:effectLst/>
                        </a:rPr>
                        <a:t> (FF18-B) </a:t>
                      </a:r>
                      <a:r>
                        <a:rPr lang="en-AU" sz="1800" b="0" u="none" strike="noStrike" baseline="0" dirty="0" err="1">
                          <a:solidFill>
                            <a:schemeClr val="bg1"/>
                          </a:solidFill>
                          <a:effectLst/>
                        </a:rPr>
                        <a:t>Minimu</a:t>
                      </a:r>
                      <a:r>
                        <a:rPr lang="en-AU" sz="1800" b="0" u="none" strike="noStrike" baseline="0" dirty="0">
                          <a:solidFill>
                            <a:schemeClr val="bg1"/>
                          </a:solidFill>
                          <a:effectLst/>
                        </a:rPr>
                        <a:t> 3</a:t>
                      </a:r>
                      <a:endParaRPr lang="en-AU" sz="1800" b="0" u="none" strike="noStrike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marL="347472" marR="0" indent="-347472" algn="just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Pts val="1000"/>
                        <a:buFont typeface="Wingdings" panose="05000000000000000000" pitchFamily="2" charset="2"/>
                        <a:buChar char="q"/>
                      </a:pPr>
                      <a:r>
                        <a:rPr lang="en-AU" sz="1800" b="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Manan</a:t>
                      </a:r>
                      <a:r>
                        <a:rPr lang="en-AU" sz="1800" b="0" u="none" strike="noStrike" baseline="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AU" sz="1800" b="0" u="none" strike="noStrike" baseline="0" dirty="0" err="1">
                          <a:solidFill>
                            <a:schemeClr val="bg1"/>
                          </a:solidFill>
                          <a:effectLst/>
                        </a:rPr>
                        <a:t>nain</a:t>
                      </a:r>
                      <a:r>
                        <a:rPr lang="en-AU" sz="1800" b="0" u="none" strike="noStrike" baseline="0" dirty="0">
                          <a:solidFill>
                            <a:schemeClr val="bg1"/>
                          </a:solidFill>
                          <a:effectLst/>
                        </a:rPr>
                        <a:t> Ida </a:t>
                      </a:r>
                      <a:r>
                        <a:rPr lang="en-AU" sz="1800" b="0" u="none" strike="noStrike" baseline="0" dirty="0" err="1">
                          <a:solidFill>
                            <a:schemeClr val="bg1"/>
                          </a:solidFill>
                          <a:effectLst/>
                        </a:rPr>
                        <a:t>deit</a:t>
                      </a:r>
                      <a:endParaRPr lang="en-AU" sz="1800" b="0" i="0" u="none" strike="noStrike" dirty="0">
                        <a:solidFill>
                          <a:schemeClr val="bg1"/>
                        </a:solidFill>
                        <a:effectLst/>
                        <a:latin typeface="Abadi" panose="020B0604020104020204" pitchFamily="34" charset="0"/>
                        <a:cs typeface="Arial" panose="020B0604020202020204" pitchFamily="34" charset="0"/>
                      </a:endParaRPr>
                    </a:p>
                  </a:txBody>
                  <a:tcPr marL="11697" marR="11697" marT="17545" marB="0"/>
                </a:tc>
                <a:extLst>
                  <a:ext uri="{0D108BD9-81ED-4DB2-BD59-A6C34878D82A}">
                    <a16:rowId xmlns="" xmlns:a16="http://schemas.microsoft.com/office/drawing/2014/main" val="1756621379"/>
                  </a:ext>
                </a:extLst>
              </a:tr>
              <a:tr h="1733089"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8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Hanesan</a:t>
                      </a:r>
                      <a:r>
                        <a:rPr lang="en-AU" sz="1800" b="1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 ka </a:t>
                      </a:r>
                      <a:r>
                        <a:rPr lang="en-AU" sz="18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liu</a:t>
                      </a:r>
                      <a:r>
                        <a:rPr lang="en-AU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 Husi USD 10,000</a:t>
                      </a:r>
                      <a:endParaRPr lang="en-AU" sz="1600" b="0" i="0" u="none" strike="noStrike" dirty="0">
                        <a:solidFill>
                          <a:schemeClr val="tx1"/>
                        </a:solidFill>
                        <a:effectLst/>
                        <a:latin typeface="Abadi" panose="020B0604020104020204" pitchFamily="34" charset="0"/>
                        <a:cs typeface="Arial" panose="020B0604020202020204" pitchFamily="34" charset="0"/>
                      </a:endParaRPr>
                    </a:p>
                  </a:txBody>
                  <a:tcPr marL="11697" marR="11697" marT="17545" marB="0" anchor="ctr"/>
                </a:tc>
                <a:tc>
                  <a:txBody>
                    <a:bodyPr/>
                    <a:lstStyle/>
                    <a:p>
                      <a:pPr marL="0" marR="0" indent="0" algn="just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Pts val="1000"/>
                        <a:buFont typeface="Wingdings" panose="05000000000000000000" pitchFamily="2" charset="2"/>
                        <a:buNone/>
                      </a:pPr>
                      <a:r>
                        <a:rPr lang="en-AU" b="1" dirty="0" err="1">
                          <a:solidFill>
                            <a:schemeClr val="bg1"/>
                          </a:solidFill>
                        </a:rPr>
                        <a:t>Solisitasaun</a:t>
                      </a:r>
                      <a:r>
                        <a:rPr lang="en-AU" b="1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AU" b="1" dirty="0" err="1">
                          <a:solidFill>
                            <a:schemeClr val="bg1"/>
                          </a:solidFill>
                        </a:rPr>
                        <a:t>kotasaun</a:t>
                      </a:r>
                      <a:endParaRPr lang="en-AU" b="1" dirty="0">
                        <a:solidFill>
                          <a:schemeClr val="bg1"/>
                        </a:solidFill>
                      </a:endParaRPr>
                    </a:p>
                    <a:p>
                      <a:pPr marL="457200" marR="0" indent="-457200" algn="just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Pts val="1000"/>
                        <a:buFont typeface="Wingdings" panose="05000000000000000000" pitchFamily="2" charset="2"/>
                        <a:buChar char="q"/>
                      </a:pPr>
                      <a:r>
                        <a:rPr lang="en-AU" sz="1800" b="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Aprova</a:t>
                      </a:r>
                      <a:r>
                        <a:rPr lang="en-AU" sz="18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AU" sz="1800" b="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husi</a:t>
                      </a:r>
                      <a:r>
                        <a:rPr lang="en-AU" sz="18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 KPR </a:t>
                      </a:r>
                      <a:r>
                        <a:rPr lang="en-AU" sz="1800" b="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bazeia</a:t>
                      </a:r>
                      <a:r>
                        <a:rPr lang="en-AU" sz="18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AU" sz="1800" b="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ba</a:t>
                      </a:r>
                      <a:r>
                        <a:rPr lang="en-AU" sz="18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AU" sz="1800" b="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rezultadu</a:t>
                      </a:r>
                      <a:r>
                        <a:rPr lang="en-AU" sz="18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AU" sz="1800" b="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husi</a:t>
                      </a:r>
                      <a:r>
                        <a:rPr lang="en-AU" sz="18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AU" sz="1800" b="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kotasaun</a:t>
                      </a:r>
                      <a:r>
                        <a:rPr lang="en-AU" sz="18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AU" sz="1800" b="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eskrita</a:t>
                      </a:r>
                      <a:r>
                        <a:rPr lang="en-AU" sz="18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 tolu. (FF18-A)</a:t>
                      </a:r>
                      <a:endParaRPr lang="en-AU" sz="1800" b="0" i="0" u="none" strike="noStrike" dirty="0">
                        <a:solidFill>
                          <a:schemeClr val="bg1"/>
                        </a:solidFill>
                        <a:effectLst/>
                        <a:latin typeface="Abadi" panose="020B0604020104020204" pitchFamily="34" charset="0"/>
                        <a:cs typeface="Arial" panose="020B0604020202020204" pitchFamily="34" charset="0"/>
                      </a:endParaRPr>
                    </a:p>
                  </a:txBody>
                  <a:tcPr marL="11697" marR="11697" marT="17545" marB="0"/>
                </a:tc>
                <a:extLst>
                  <a:ext uri="{0D108BD9-81ED-4DB2-BD59-A6C34878D82A}">
                    <a16:rowId xmlns="" xmlns:a16="http://schemas.microsoft.com/office/drawing/2014/main" val="2342362293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A570BF92-81ED-5637-D123-D77D5D5C3A1A}"/>
              </a:ext>
            </a:extLst>
          </p:cNvPr>
          <p:cNvSpPr txBox="1"/>
          <p:nvPr/>
        </p:nvSpPr>
        <p:spPr>
          <a:xfrm>
            <a:off x="796661" y="1440438"/>
            <a:ext cx="3066228" cy="358423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R="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1400" dirty="0">
                <a:solidFill>
                  <a:schemeClr val="bg1"/>
                </a:solidFill>
                <a:latin typeface="Abadi" panose="020B0604020104020204" pitchFamily="34" charset="0"/>
              </a:rPr>
              <a:t>Bazeia ba artigo 21 numeru 3 alinea a &amp; b husi DL numeru 4/2025 22 Janeiru Sexta Alterasaun </a:t>
            </a:r>
            <a:r>
              <a:rPr lang="en-US" sz="1400" dirty="0" err="1">
                <a:solidFill>
                  <a:schemeClr val="bg1"/>
                </a:solidFill>
                <a:latin typeface="Abadi" panose="020B0604020104020204" pitchFamily="34" charset="0"/>
              </a:rPr>
              <a:t>katak</a:t>
            </a:r>
            <a:r>
              <a:rPr lang="en-US" sz="1400" dirty="0">
                <a:solidFill>
                  <a:schemeClr val="bg1"/>
                </a:solidFill>
                <a:latin typeface="Abadi" panose="020B0604020104020204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badi" panose="020B0604020104020204" pitchFamily="34" charset="0"/>
              </a:rPr>
              <a:t>bainhira</a:t>
            </a:r>
            <a:r>
              <a:rPr lang="en-US" sz="1400" dirty="0">
                <a:solidFill>
                  <a:schemeClr val="bg1"/>
                </a:solidFill>
                <a:latin typeface="Abadi" panose="020B0604020104020204" pitchFamily="34" charset="0"/>
              </a:rPr>
              <a:t> ES-PNDS </a:t>
            </a:r>
            <a:r>
              <a:rPr lang="en-US" sz="1400" dirty="0" err="1">
                <a:solidFill>
                  <a:schemeClr val="bg1"/>
                </a:solidFill>
                <a:latin typeface="Abadi" panose="020B0604020104020204" pitchFamily="34" charset="0"/>
              </a:rPr>
              <a:t>uza</a:t>
            </a:r>
            <a:r>
              <a:rPr lang="en-US" sz="1400" dirty="0">
                <a:solidFill>
                  <a:schemeClr val="bg1"/>
                </a:solidFill>
                <a:latin typeface="Abadi" panose="020B0604020104020204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badi" panose="020B0604020104020204" pitchFamily="34" charset="0"/>
              </a:rPr>
              <a:t>métodu</a:t>
            </a:r>
            <a:r>
              <a:rPr lang="en-US" sz="1400" dirty="0">
                <a:solidFill>
                  <a:schemeClr val="bg1"/>
                </a:solidFill>
                <a:latin typeface="Abadi" panose="020B0604020104020204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badi" panose="020B0604020104020204" pitchFamily="34" charset="0"/>
              </a:rPr>
              <a:t>aprovizionamentu</a:t>
            </a:r>
            <a:r>
              <a:rPr lang="en-US" sz="1400" dirty="0">
                <a:solidFill>
                  <a:schemeClr val="bg1"/>
                </a:solidFill>
                <a:latin typeface="Abadi" panose="020B0604020104020204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badi" panose="020B0604020104020204" pitchFamily="34" charset="0"/>
              </a:rPr>
              <a:t>Solitasaun</a:t>
            </a:r>
            <a:r>
              <a:rPr lang="en-US" sz="1400" dirty="0">
                <a:solidFill>
                  <a:schemeClr val="bg1"/>
                </a:solidFill>
                <a:latin typeface="Abadi" panose="020B0604020104020204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badi" panose="020B0604020104020204" pitchFamily="34" charset="0"/>
              </a:rPr>
              <a:t>kotasaun</a:t>
            </a:r>
            <a:r>
              <a:rPr lang="en-US" sz="1400" dirty="0">
                <a:solidFill>
                  <a:schemeClr val="bg1"/>
                </a:solidFill>
                <a:latin typeface="Abadi" panose="020B0604020104020204" pitchFamily="34" charset="0"/>
              </a:rPr>
              <a:t>, </a:t>
            </a:r>
            <a:r>
              <a:rPr lang="en-US" sz="1400" dirty="0" err="1">
                <a:solidFill>
                  <a:schemeClr val="bg1"/>
                </a:solidFill>
                <a:latin typeface="Abadi" panose="020B0604020104020204" pitchFamily="34" charset="0"/>
              </a:rPr>
              <a:t>maibé</a:t>
            </a:r>
            <a:r>
              <a:rPr lang="en-US" sz="1400" dirty="0">
                <a:solidFill>
                  <a:schemeClr val="bg1"/>
                </a:solidFill>
                <a:latin typeface="Abadi" panose="020B0604020104020204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badi" panose="020B0604020104020204" pitchFamily="34" charset="0"/>
              </a:rPr>
              <a:t>fornesedór</a:t>
            </a:r>
            <a:r>
              <a:rPr lang="en-US" sz="1400" dirty="0">
                <a:solidFill>
                  <a:schemeClr val="bg1"/>
                </a:solidFill>
                <a:latin typeface="Abadi" panose="020B0604020104020204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badi" panose="020B0604020104020204" pitchFamily="34" charset="0"/>
              </a:rPr>
              <a:t>mak</a:t>
            </a:r>
            <a:r>
              <a:rPr lang="en-US" sz="1400" dirty="0">
                <a:solidFill>
                  <a:schemeClr val="bg1"/>
                </a:solidFill>
                <a:latin typeface="Abadi" panose="020B0604020104020204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badi" panose="020B0604020104020204" pitchFamily="34" charset="0"/>
              </a:rPr>
              <a:t>partisipa</a:t>
            </a:r>
            <a:r>
              <a:rPr lang="en-US" sz="1400" dirty="0">
                <a:solidFill>
                  <a:schemeClr val="bg1"/>
                </a:solidFill>
                <a:latin typeface="Abadi" panose="020B0604020104020204" pitchFamily="34" charset="0"/>
              </a:rPr>
              <a:t> la </a:t>
            </a:r>
            <a:r>
              <a:rPr lang="en-US" sz="1400" dirty="0" err="1">
                <a:solidFill>
                  <a:schemeClr val="bg1"/>
                </a:solidFill>
                <a:latin typeface="Abadi" panose="020B0604020104020204" pitchFamily="34" charset="0"/>
              </a:rPr>
              <a:t>prienxe</a:t>
            </a:r>
            <a:r>
              <a:rPr lang="en-US" sz="1400" dirty="0">
                <a:solidFill>
                  <a:schemeClr val="bg1"/>
                </a:solidFill>
                <a:latin typeface="Abadi" panose="020B0604020104020204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badi" panose="020B0604020104020204" pitchFamily="34" charset="0"/>
              </a:rPr>
              <a:t>kritéria</a:t>
            </a:r>
            <a:r>
              <a:rPr lang="en-US" sz="1400" dirty="0">
                <a:solidFill>
                  <a:schemeClr val="bg1"/>
                </a:solidFill>
                <a:latin typeface="Abadi" panose="020B0604020104020204" pitchFamily="34" charset="0"/>
              </a:rPr>
              <a:t>, ES-PNDS </a:t>
            </a:r>
            <a:r>
              <a:rPr lang="en-US" sz="1400" dirty="0" err="1">
                <a:solidFill>
                  <a:schemeClr val="bg1"/>
                </a:solidFill>
                <a:latin typeface="Abadi" panose="020B0604020104020204" pitchFamily="34" charset="0"/>
              </a:rPr>
              <a:t>bele</a:t>
            </a:r>
            <a:r>
              <a:rPr lang="en-US" sz="1400" dirty="0">
                <a:solidFill>
                  <a:schemeClr val="bg1"/>
                </a:solidFill>
                <a:latin typeface="Abadi" panose="020B0604020104020204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badi" panose="020B0604020104020204" pitchFamily="34" charset="0"/>
              </a:rPr>
              <a:t>uza</a:t>
            </a:r>
            <a:r>
              <a:rPr lang="en-US" sz="1400" dirty="0">
                <a:solidFill>
                  <a:schemeClr val="bg1"/>
                </a:solidFill>
                <a:latin typeface="Abadi" panose="020B0604020104020204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badi" panose="020B0604020104020204" pitchFamily="34" charset="0"/>
              </a:rPr>
              <a:t>métodu</a:t>
            </a:r>
            <a:r>
              <a:rPr lang="en-US" sz="1400" dirty="0">
                <a:solidFill>
                  <a:schemeClr val="bg1"/>
                </a:solidFill>
                <a:latin typeface="Abadi" panose="020B0604020104020204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badi" panose="020B0604020104020204" pitchFamily="34" charset="0"/>
              </a:rPr>
              <a:t>prosesu</a:t>
            </a:r>
            <a:r>
              <a:rPr lang="en-US" sz="1400" dirty="0">
                <a:solidFill>
                  <a:schemeClr val="bg1"/>
                </a:solidFill>
                <a:latin typeface="Abadi" panose="020B0604020104020204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badi" panose="020B0604020104020204" pitchFamily="34" charset="0"/>
              </a:rPr>
              <a:t>aprovizionamentu</a:t>
            </a:r>
            <a:r>
              <a:rPr lang="en-US" sz="1400" dirty="0">
                <a:solidFill>
                  <a:schemeClr val="bg1"/>
                </a:solidFill>
                <a:latin typeface="Abadi" panose="020B0604020104020204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badi" panose="020B0604020104020204" pitchFamily="34" charset="0"/>
              </a:rPr>
              <a:t>ajudika</a:t>
            </a:r>
            <a:r>
              <a:rPr lang="en-US" sz="1400" dirty="0">
                <a:solidFill>
                  <a:schemeClr val="bg1"/>
                </a:solidFill>
                <a:latin typeface="Abadi" panose="020B0604020104020204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badi" panose="020B0604020104020204" pitchFamily="34" charset="0"/>
              </a:rPr>
              <a:t>direta</a:t>
            </a:r>
            <a:r>
              <a:rPr lang="en-US" sz="1400" dirty="0">
                <a:solidFill>
                  <a:schemeClr val="bg1"/>
                </a:solidFill>
                <a:latin typeface="Abadi" panose="020B0604020104020204" pitchFamily="34" charset="0"/>
              </a:rPr>
              <a:t> ho </a:t>
            </a:r>
            <a:r>
              <a:rPr lang="en-US" sz="1400" dirty="0" err="1">
                <a:solidFill>
                  <a:schemeClr val="bg1"/>
                </a:solidFill>
                <a:latin typeface="Abadi" panose="020B0604020104020204" pitchFamily="34" charset="0"/>
              </a:rPr>
              <a:t>kondisaun</a:t>
            </a:r>
            <a:r>
              <a:rPr lang="en-US" sz="1400" dirty="0">
                <a:solidFill>
                  <a:schemeClr val="bg1"/>
                </a:solidFill>
                <a:latin typeface="Abadi" panose="020B0604020104020204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badi" panose="020B0604020104020204" pitchFamily="34" charset="0"/>
              </a:rPr>
              <a:t>dokumentus</a:t>
            </a:r>
            <a:r>
              <a:rPr lang="en-US" sz="1400" dirty="0">
                <a:solidFill>
                  <a:schemeClr val="bg1"/>
                </a:solidFill>
                <a:latin typeface="Abadi" panose="020B0604020104020204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badi" panose="020B0604020104020204" pitchFamily="34" charset="0"/>
              </a:rPr>
              <a:t>konkursu</a:t>
            </a:r>
            <a:r>
              <a:rPr lang="en-US" sz="1400" dirty="0">
                <a:solidFill>
                  <a:schemeClr val="bg1"/>
                </a:solidFill>
                <a:latin typeface="Abadi" panose="020B0604020104020204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badi" panose="020B0604020104020204" pitchFamily="34" charset="0"/>
              </a:rPr>
              <a:t>sira</a:t>
            </a:r>
            <a:r>
              <a:rPr lang="en-US" sz="1400" dirty="0">
                <a:solidFill>
                  <a:schemeClr val="bg1"/>
                </a:solidFill>
                <a:latin typeface="Abadi" panose="020B0604020104020204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badi" panose="020B0604020104020204" pitchFamily="34" charset="0"/>
              </a:rPr>
              <a:t>labele</a:t>
            </a:r>
            <a:r>
              <a:rPr lang="en-US" sz="1400" dirty="0">
                <a:solidFill>
                  <a:schemeClr val="bg1"/>
                </a:solidFill>
                <a:latin typeface="Abadi" panose="020B0604020104020204" pitchFamily="34" charset="0"/>
              </a:rPr>
              <a:t> altera.</a:t>
            </a:r>
          </a:p>
        </p:txBody>
      </p:sp>
    </p:spTree>
    <p:extLst>
      <p:ext uri="{BB962C8B-B14F-4D97-AF65-F5344CB8AC3E}">
        <p14:creationId xmlns:p14="http://schemas.microsoft.com/office/powerpoint/2010/main" val="31512264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5677" y="12879"/>
            <a:ext cx="11900647" cy="68580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5193375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roup 45">
            <a:extLst>
              <a:ext uri="{FF2B5EF4-FFF2-40B4-BE49-F238E27FC236}">
                <a16:creationId xmlns="" xmlns:a16="http://schemas.microsoft.com/office/drawing/2014/main" id="{9A0701CB-2331-EA8C-5776-8A3FC5446353}"/>
              </a:ext>
            </a:extLst>
          </p:cNvPr>
          <p:cNvGrpSpPr/>
          <p:nvPr/>
        </p:nvGrpSpPr>
        <p:grpSpPr>
          <a:xfrm>
            <a:off x="172084" y="236123"/>
            <a:ext cx="12019916" cy="6204800"/>
            <a:chOff x="82485" y="367028"/>
            <a:chExt cx="12373825" cy="6123557"/>
          </a:xfrm>
          <a:solidFill>
            <a:schemeClr val="bg2"/>
          </a:solidFill>
        </p:grpSpPr>
        <p:sp>
          <p:nvSpPr>
            <p:cNvPr id="4" name="TextBox 3">
              <a:extLst>
                <a:ext uri="{FF2B5EF4-FFF2-40B4-BE49-F238E27FC236}">
                  <a16:creationId xmlns="" xmlns:a16="http://schemas.microsoft.com/office/drawing/2014/main" id="{A652C6DA-C8A1-B929-031C-DF5FD554D4FC}"/>
                </a:ext>
              </a:extLst>
            </p:cNvPr>
            <p:cNvSpPr txBox="1"/>
            <p:nvPr/>
          </p:nvSpPr>
          <p:spPr>
            <a:xfrm>
              <a:off x="3219175" y="367028"/>
              <a:ext cx="5923297" cy="394871"/>
            </a:xfrm>
            <a:prstGeom prst="rect">
              <a:avLst/>
            </a:prstGeom>
            <a:grpFill/>
            <a:ln w="57150">
              <a:solidFill>
                <a:schemeClr val="accent6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err="1"/>
                <a:t>Prosedimentu</a:t>
              </a:r>
              <a:r>
                <a:rPr lang="en-US" sz="2000" b="1" dirty="0"/>
                <a:t> </a:t>
              </a:r>
              <a:r>
                <a:rPr lang="en-US" sz="2000" b="1" dirty="0" err="1"/>
                <a:t>Aprovizionamentu</a:t>
              </a:r>
              <a:r>
                <a:rPr lang="en-US" sz="2000" b="1" dirty="0"/>
                <a:t> </a:t>
              </a:r>
              <a:r>
                <a:rPr lang="en-US" sz="2000" b="1" dirty="0" err="1"/>
                <a:t>Komunidade</a:t>
              </a:r>
              <a:endParaRPr lang="en-US" sz="2000" b="1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="" xmlns:a16="http://schemas.microsoft.com/office/drawing/2014/main" id="{816179EE-344F-B3BA-4AEC-84F08A6D7AF9}"/>
                </a:ext>
              </a:extLst>
            </p:cNvPr>
            <p:cNvSpPr txBox="1"/>
            <p:nvPr/>
          </p:nvSpPr>
          <p:spPr>
            <a:xfrm>
              <a:off x="1113174" y="2176533"/>
              <a:ext cx="2830705" cy="394871"/>
            </a:xfrm>
            <a:prstGeom prst="rect">
              <a:avLst/>
            </a:prstGeom>
            <a:grpFill/>
            <a:ln w="57150">
              <a:solidFill>
                <a:schemeClr val="accent6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/>
                <a:t>Menus </a:t>
              </a:r>
              <a:r>
                <a:rPr lang="en-US" sz="2000" b="1" dirty="0" err="1"/>
                <a:t>husi</a:t>
              </a:r>
              <a:r>
                <a:rPr lang="en-US" sz="2000" b="1" dirty="0"/>
                <a:t> $10,000 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="" xmlns:a16="http://schemas.microsoft.com/office/drawing/2014/main" id="{AF60DE00-1BD9-C5F5-691B-358DA450E153}"/>
                </a:ext>
              </a:extLst>
            </p:cNvPr>
            <p:cNvSpPr txBox="1"/>
            <p:nvPr/>
          </p:nvSpPr>
          <p:spPr>
            <a:xfrm>
              <a:off x="6565814" y="2137774"/>
              <a:ext cx="4061586" cy="394871"/>
            </a:xfrm>
            <a:prstGeom prst="rect">
              <a:avLst/>
            </a:prstGeom>
            <a:grpFill/>
            <a:ln w="57150">
              <a:solidFill>
                <a:schemeClr val="accent6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err="1"/>
                <a:t>Hanesan</a:t>
              </a:r>
              <a:r>
                <a:rPr lang="en-US" sz="2000" b="1"/>
                <a:t> </a:t>
              </a:r>
              <a:r>
                <a:rPr lang="en-US" sz="2000" b="1" err="1"/>
                <a:t>ou</a:t>
              </a:r>
              <a:r>
                <a:rPr lang="en-US" sz="2000" b="1"/>
                <a:t> </a:t>
              </a:r>
              <a:r>
                <a:rPr lang="en-US" sz="2000" b="1" err="1"/>
                <a:t>liu</a:t>
              </a:r>
              <a:r>
                <a:rPr lang="en-US" sz="2000" b="1"/>
                <a:t> ≥ $10,000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="" xmlns:a16="http://schemas.microsoft.com/office/drawing/2014/main" id="{2F575DAD-A5AD-B66C-E706-269DE0547D9A}"/>
                </a:ext>
              </a:extLst>
            </p:cNvPr>
            <p:cNvSpPr txBox="1"/>
            <p:nvPr/>
          </p:nvSpPr>
          <p:spPr>
            <a:xfrm>
              <a:off x="82485" y="4101264"/>
              <a:ext cx="4034541" cy="1063113"/>
            </a:xfrm>
            <a:prstGeom prst="rect">
              <a:avLst/>
            </a:prstGeom>
            <a:grpFill/>
            <a:ln w="57150">
              <a:solidFill>
                <a:schemeClr val="accent6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AU" sz="1600" b="0" i="0" u="none" strike="noStrike" dirty="0">
                  <a:effectLst/>
                  <a:latin typeface="+mn-lt"/>
                  <a:ea typeface="ヒラギノ角ゴ Pro W3"/>
                  <a:cs typeface="Times New Roman" panose="02020603050405020304" pitchFamily="18" charset="0"/>
                </a:rPr>
                <a:t>Tenke </a:t>
              </a:r>
              <a:r>
                <a:rPr lang="en-AU" sz="1600" b="0" i="0" u="none" strike="noStrike" dirty="0" err="1">
                  <a:effectLst/>
                  <a:latin typeface="+mn-lt"/>
                  <a:ea typeface="ヒラギノ角ゴ Pro W3"/>
                  <a:cs typeface="Times New Roman" panose="02020603050405020304" pitchFamily="18" charset="0"/>
                </a:rPr>
                <a:t>liu</a:t>
              </a:r>
              <a:r>
                <a:rPr lang="en-AU" sz="1600" b="0" i="0" u="none" strike="noStrike" dirty="0">
                  <a:effectLst/>
                  <a:latin typeface="+mn-lt"/>
                  <a:ea typeface="ヒラギノ角ゴ Pro W3"/>
                  <a:cs typeface="Times New Roman" panose="02020603050405020304" pitchFamily="18" charset="0"/>
                </a:rPr>
                <a:t> </a:t>
              </a:r>
              <a:r>
                <a:rPr lang="en-AU" sz="1600" b="0" i="0" u="none" strike="noStrike" dirty="0" err="1">
                  <a:effectLst/>
                  <a:latin typeface="+mn-lt"/>
                  <a:ea typeface="ヒラギノ角ゴ Pro W3"/>
                  <a:cs typeface="Times New Roman" panose="02020603050405020304" pitchFamily="18" charset="0"/>
                </a:rPr>
                <a:t>husi</a:t>
              </a:r>
              <a:r>
                <a:rPr lang="en-AU" sz="1600" b="0" i="0" u="none" strike="noStrike" dirty="0">
                  <a:effectLst/>
                  <a:latin typeface="+mn-lt"/>
                  <a:ea typeface="ヒラギノ角ゴ Pro W3"/>
                  <a:cs typeface="Times New Roman" panose="02020603050405020304" pitchFamily="18" charset="0"/>
                </a:rPr>
                <a:t> </a:t>
              </a:r>
              <a:r>
                <a:rPr lang="en-AU" sz="1600" b="0" i="0" u="none" strike="noStrike" dirty="0" err="1">
                  <a:effectLst/>
                  <a:latin typeface="+mn-lt"/>
                  <a:ea typeface="ヒラギノ角ゴ Pro W3"/>
                  <a:cs typeface="Times New Roman" panose="02020603050405020304" pitchFamily="18" charset="0"/>
                </a:rPr>
                <a:t>survei</a:t>
              </a:r>
              <a:r>
                <a:rPr lang="en-AU" sz="1600" b="0" i="0" u="none" strike="noStrike" dirty="0">
                  <a:effectLst/>
                  <a:latin typeface="+mn-lt"/>
                  <a:ea typeface="ヒラギノ角ゴ Pro W3"/>
                  <a:cs typeface="Times New Roman" panose="02020603050405020304" pitchFamily="18" charset="0"/>
                </a:rPr>
                <a:t> </a:t>
              </a:r>
              <a:r>
                <a:rPr lang="en-AU" sz="1600" dirty="0" err="1">
                  <a:ea typeface="ヒラギノ角ゴ Pro W3"/>
                  <a:cs typeface="Times New Roman" panose="02020603050405020304" pitchFamily="18" charset="0"/>
                </a:rPr>
                <a:t>p</a:t>
              </a:r>
              <a:r>
                <a:rPr lang="en-AU" sz="1600" b="0" i="0" u="none" strike="noStrike" dirty="0" err="1">
                  <a:effectLst/>
                  <a:latin typeface="+mn-lt"/>
                  <a:ea typeface="ヒラギノ角ゴ Pro W3"/>
                  <a:cs typeface="Times New Roman" panose="02020603050405020304" pitchFamily="18" charset="0"/>
                </a:rPr>
                <a:t>resu</a:t>
              </a:r>
              <a:r>
                <a:rPr lang="en-AU" sz="1600" b="0" i="0" u="none" strike="noStrike" dirty="0">
                  <a:effectLst/>
                  <a:latin typeface="+mn-lt"/>
                  <a:ea typeface="ヒラギノ角ゴ Pro W3"/>
                  <a:cs typeface="Times New Roman" panose="02020603050405020304" pitchFamily="18" charset="0"/>
                </a:rPr>
                <a:t> (FF 18-B </a:t>
              </a:r>
              <a:r>
                <a:rPr lang="en-AU" sz="1600" b="0" i="0" u="none" strike="noStrike" dirty="0" err="1">
                  <a:effectLst/>
                  <a:latin typeface="+mn-lt"/>
                  <a:ea typeface="ヒラギノ角ゴ Pro W3"/>
                  <a:cs typeface="Times New Roman" panose="02020603050405020304" pitchFamily="18" charset="0"/>
                </a:rPr>
                <a:t>Minimu</a:t>
              </a:r>
              <a:r>
                <a:rPr lang="en-AU" sz="1600" b="0" i="0" u="none" strike="noStrike" dirty="0">
                  <a:effectLst/>
                  <a:latin typeface="+mn-lt"/>
                  <a:ea typeface="ヒラギノ角ゴ Pro W3"/>
                  <a:cs typeface="Times New Roman" panose="02020603050405020304" pitchFamily="18" charset="0"/>
                </a:rPr>
                <a:t> </a:t>
              </a:r>
              <a:r>
                <a:rPr lang="en-AU" sz="1600" b="0" i="0" u="none" strike="noStrike" dirty="0" err="1">
                  <a:effectLst/>
                  <a:latin typeface="+mn-lt"/>
                  <a:ea typeface="ヒラギノ角ゴ Pro W3"/>
                  <a:cs typeface="Times New Roman" panose="02020603050405020304" pitchFamily="18" charset="0"/>
                </a:rPr>
                <a:t>Kompanhia</a:t>
              </a:r>
              <a:r>
                <a:rPr lang="en-AU" sz="1600" b="0" i="0" u="none" strike="noStrike" dirty="0">
                  <a:effectLst/>
                  <a:latin typeface="+mn-lt"/>
                  <a:ea typeface="ヒラギノ角ゴ Pro W3"/>
                  <a:cs typeface="Times New Roman" panose="02020603050405020304" pitchFamily="18" charset="0"/>
                </a:rPr>
                <a:t> 3)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AU" sz="1600" b="0" i="0" u="none" strike="noStrike" dirty="0" err="1">
                  <a:effectLst/>
                  <a:ea typeface="ヒラギノ角ゴ Pro W3"/>
                  <a:cs typeface="Times New Roman" panose="02020603050405020304" pitchFamily="18" charset="0"/>
                </a:rPr>
                <a:t>Labele</a:t>
              </a:r>
              <a:r>
                <a:rPr lang="en-AU" sz="1600" b="0" i="0" u="none" strike="noStrike" dirty="0">
                  <a:effectLst/>
                  <a:ea typeface="ヒラギノ角ゴ Pro W3"/>
                  <a:cs typeface="Times New Roman" panose="02020603050405020304" pitchFamily="18" charset="0"/>
                </a:rPr>
                <a:t> </a:t>
              </a:r>
              <a:r>
                <a:rPr lang="en-AU" sz="1600" b="0" i="0" u="none" strike="noStrike" dirty="0" err="1">
                  <a:effectLst/>
                  <a:ea typeface="ヒラギノ角ゴ Pro W3"/>
                  <a:cs typeface="Times New Roman" panose="02020603050405020304" pitchFamily="18" charset="0"/>
                </a:rPr>
                <a:t>sosa</a:t>
              </a:r>
              <a:r>
                <a:rPr lang="en-AU" sz="1600" b="0" i="0" u="none" strike="noStrike" dirty="0">
                  <a:effectLst/>
                  <a:ea typeface="ヒラギノ角ゴ Pro W3"/>
                  <a:cs typeface="Times New Roman" panose="02020603050405020304" pitchFamily="18" charset="0"/>
                </a:rPr>
                <a:t> </a:t>
              </a:r>
              <a:r>
                <a:rPr lang="en-AU" sz="1600" b="0" i="0" u="none" strike="noStrike" dirty="0" err="1">
                  <a:effectLst/>
                  <a:ea typeface="ヒラギノ角ゴ Pro W3"/>
                  <a:cs typeface="Times New Roman" panose="02020603050405020304" pitchFamily="18" charset="0"/>
                </a:rPr>
                <a:t>iha</a:t>
              </a:r>
              <a:r>
                <a:rPr lang="en-AU" sz="1600" b="0" i="0" u="none" strike="noStrike" dirty="0">
                  <a:effectLst/>
                  <a:ea typeface="ヒラギノ角ゴ Pro W3"/>
                  <a:cs typeface="Times New Roman" panose="02020603050405020304" pitchFamily="18" charset="0"/>
                </a:rPr>
                <a:t> </a:t>
              </a:r>
              <a:r>
                <a:rPr lang="en-AU" sz="1600" b="0" i="0" u="none" strike="noStrike" dirty="0" err="1">
                  <a:effectLst/>
                  <a:ea typeface="ヒラギノ角ゴ Pro W3"/>
                  <a:cs typeface="Times New Roman" panose="02020603050405020304" pitchFamily="18" charset="0"/>
                </a:rPr>
                <a:t>loja</a:t>
              </a:r>
              <a:r>
                <a:rPr lang="en-AU" sz="1600" b="0" i="0" u="none" strike="noStrike" dirty="0">
                  <a:effectLst/>
                  <a:ea typeface="ヒラギノ角ゴ Pro W3"/>
                  <a:cs typeface="Times New Roman" panose="02020603050405020304" pitchFamily="18" charset="0"/>
                </a:rPr>
                <a:t> </a:t>
              </a:r>
              <a:r>
                <a:rPr lang="en-AU" sz="1600" b="0" i="0" u="none" strike="noStrike" dirty="0" err="1">
                  <a:effectLst/>
                  <a:ea typeface="ヒラギノ角ゴ Pro W3"/>
                  <a:cs typeface="Times New Roman" panose="02020603050405020304" pitchFamily="18" charset="0"/>
                </a:rPr>
                <a:t>lahanesan</a:t>
              </a:r>
              <a:r>
                <a:rPr lang="en-AU" sz="1600" b="0" i="0" u="none" strike="noStrike" dirty="0">
                  <a:effectLst/>
                  <a:ea typeface="ヒラギノ角ゴ Pro W3"/>
                  <a:cs typeface="Times New Roman" panose="02020603050405020304" pitchFamily="18" charset="0"/>
                </a:rPr>
                <a:t>/</a:t>
              </a:r>
              <a:r>
                <a:rPr lang="en-AU" sz="1600" b="0" i="0" u="none" strike="noStrike" dirty="0" err="1">
                  <a:effectLst/>
                  <a:ea typeface="ヒラギノ角ゴ Pro W3"/>
                  <a:cs typeface="Times New Roman" panose="02020603050405020304" pitchFamily="18" charset="0"/>
                </a:rPr>
                <a:t>diferente</a:t>
              </a:r>
              <a:endParaRPr lang="en-AU" sz="1600" dirty="0">
                <a:ea typeface="ヒラギノ角ゴ Pro W3"/>
                <a:cs typeface="Times New Roman" panose="02020603050405020304" pitchFamily="18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="" xmlns:a16="http://schemas.microsoft.com/office/drawing/2014/main" id="{335F254B-58FF-68D8-BF25-BE9EF698B36B}"/>
                </a:ext>
              </a:extLst>
            </p:cNvPr>
            <p:cNvSpPr txBox="1"/>
            <p:nvPr/>
          </p:nvSpPr>
          <p:spPr>
            <a:xfrm>
              <a:off x="5866572" y="3052667"/>
              <a:ext cx="4667778" cy="364496"/>
            </a:xfrm>
            <a:prstGeom prst="rect">
              <a:avLst/>
            </a:prstGeom>
            <a:grpFill/>
            <a:ln w="57150">
              <a:solidFill>
                <a:schemeClr val="accent6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err="1"/>
                <a:t>Solisitasaun</a:t>
              </a:r>
              <a:r>
                <a:rPr lang="en-US" dirty="0"/>
                <a:t> </a:t>
              </a:r>
              <a:r>
                <a:rPr lang="en-US" dirty="0" err="1"/>
                <a:t>kotasaun</a:t>
              </a:r>
              <a:r>
                <a:rPr lang="en-US" dirty="0"/>
                <a:t> (</a:t>
              </a:r>
              <a:r>
                <a:rPr lang="en-US" dirty="0" err="1"/>
                <a:t>Minimu</a:t>
              </a:r>
              <a:r>
                <a:rPr lang="en-US" dirty="0"/>
                <a:t> </a:t>
              </a:r>
              <a:r>
                <a:rPr lang="en-US" dirty="0" err="1"/>
                <a:t>Kotasaun</a:t>
              </a:r>
              <a:r>
                <a:rPr lang="en-US" dirty="0"/>
                <a:t> 3)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="" xmlns:a16="http://schemas.microsoft.com/office/drawing/2014/main" id="{BB0C8FB0-56EC-57D0-5915-41349B4952F3}"/>
                </a:ext>
              </a:extLst>
            </p:cNvPr>
            <p:cNvSpPr txBox="1"/>
            <p:nvPr/>
          </p:nvSpPr>
          <p:spPr>
            <a:xfrm>
              <a:off x="7337864" y="4758444"/>
              <a:ext cx="5118446" cy="1731355"/>
            </a:xfrm>
            <a:prstGeom prst="rect">
              <a:avLst/>
            </a:prstGeom>
            <a:grpFill/>
            <a:ln w="57150">
              <a:solidFill>
                <a:schemeClr val="accent6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b="1" dirty="0" err="1"/>
                <a:t>Ajusta</a:t>
              </a:r>
              <a:r>
                <a:rPr lang="en-US" b="1" dirty="0"/>
                <a:t> </a:t>
              </a:r>
              <a:r>
                <a:rPr lang="en-US" b="1" dirty="0" err="1"/>
                <a:t>direta</a:t>
              </a:r>
              <a:r>
                <a:rPr lang="en-US" b="1" dirty="0"/>
                <a:t> ho </a:t>
              </a:r>
              <a:r>
                <a:rPr lang="en-US" b="1" dirty="0" err="1"/>
                <a:t>Kondisaun</a:t>
              </a:r>
              <a:r>
                <a:rPr lang="en-US" b="1" dirty="0"/>
                <a:t> :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US" dirty="0" err="1"/>
                <a:t>Minutas</a:t>
              </a:r>
              <a:r>
                <a:rPr lang="en-US" dirty="0"/>
                <a:t> </a:t>
              </a:r>
              <a:r>
                <a:rPr lang="en-US" dirty="0" err="1"/>
                <a:t>enkontru</a:t>
              </a:r>
              <a:endParaRPr lang="en-US" dirty="0"/>
            </a:p>
            <a:p>
              <a:pPr marL="342900" indent="-342900">
                <a:buFont typeface="+mj-lt"/>
                <a:buAutoNum type="arabicPeriod"/>
              </a:pPr>
              <a:r>
                <a:rPr lang="en-US" dirty="0" err="1"/>
                <a:t>Dokumentus</a:t>
              </a:r>
              <a:r>
                <a:rPr lang="en-US" dirty="0"/>
                <a:t> </a:t>
              </a:r>
              <a:r>
                <a:rPr lang="en-US" dirty="0" err="1"/>
                <a:t>konkursu</a:t>
              </a:r>
              <a:r>
                <a:rPr lang="en-US" dirty="0"/>
                <a:t> </a:t>
              </a:r>
              <a:r>
                <a:rPr lang="en-US" dirty="0" err="1"/>
                <a:t>labele</a:t>
              </a:r>
              <a:r>
                <a:rPr lang="en-US" dirty="0"/>
                <a:t> </a:t>
              </a:r>
              <a:r>
                <a:rPr lang="en-US" dirty="0" err="1"/>
                <a:t>altera</a:t>
              </a:r>
              <a:endParaRPr lang="en-US" dirty="0"/>
            </a:p>
            <a:p>
              <a:pPr marL="342900" indent="-342900">
                <a:buFont typeface="+mj-lt"/>
                <a:buAutoNum type="arabicPeriod"/>
              </a:pPr>
              <a:r>
                <a:rPr lang="en-US" dirty="0" err="1"/>
                <a:t>Presiza</a:t>
              </a:r>
              <a:r>
                <a:rPr lang="en-US" dirty="0"/>
                <a:t> </a:t>
              </a:r>
              <a:r>
                <a:rPr lang="en-US" dirty="0" err="1"/>
                <a:t>lista</a:t>
              </a:r>
              <a:r>
                <a:rPr lang="en-US" dirty="0"/>
                <a:t> </a:t>
              </a:r>
              <a:r>
                <a:rPr lang="en-US" dirty="0" err="1"/>
                <a:t>survei</a:t>
              </a:r>
              <a:r>
                <a:rPr lang="en-US" dirty="0"/>
                <a:t> </a:t>
              </a:r>
              <a:r>
                <a:rPr lang="en-US" dirty="0" err="1"/>
                <a:t>presu</a:t>
              </a:r>
              <a:r>
                <a:rPr lang="en-US" dirty="0"/>
                <a:t> </a:t>
              </a:r>
              <a:r>
                <a:rPr lang="en-US" dirty="0" err="1"/>
                <a:t>minimu</a:t>
              </a:r>
              <a:r>
                <a:rPr lang="en-US" dirty="0"/>
                <a:t> 3 (FF18-B) 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US" dirty="0" err="1"/>
                <a:t>Ajudika</a:t>
              </a:r>
              <a:r>
                <a:rPr lang="en-US" dirty="0"/>
                <a:t> </a:t>
              </a:r>
              <a:r>
                <a:rPr lang="en-US" dirty="0" err="1"/>
                <a:t>ba</a:t>
              </a:r>
              <a:r>
                <a:rPr lang="en-US" dirty="0"/>
                <a:t> </a:t>
              </a:r>
              <a:r>
                <a:rPr lang="en-US" dirty="0" err="1"/>
                <a:t>fornesedor</a:t>
              </a:r>
              <a:r>
                <a:rPr lang="en-US" dirty="0"/>
                <a:t> </a:t>
              </a:r>
              <a:r>
                <a:rPr lang="en-US" dirty="0" err="1"/>
                <a:t>nebee</a:t>
              </a:r>
              <a:r>
                <a:rPr lang="en-US" dirty="0"/>
                <a:t> </a:t>
              </a:r>
              <a:r>
                <a:rPr lang="en-US" dirty="0" err="1"/>
                <a:t>presu</a:t>
              </a:r>
              <a:r>
                <a:rPr lang="en-US" dirty="0"/>
                <a:t> </a:t>
              </a:r>
              <a:r>
                <a:rPr lang="en-US" dirty="0" err="1"/>
                <a:t>baratu</a:t>
              </a:r>
              <a:endParaRPr lang="en-US" dirty="0"/>
            </a:p>
            <a:p>
              <a:pPr marL="342900" indent="-342900">
                <a:buFont typeface="+mj-lt"/>
                <a:buAutoNum type="arabicPeriod"/>
              </a:pPr>
              <a:r>
                <a:rPr lang="en-US" dirty="0"/>
                <a:t>Asina </a:t>
              </a:r>
              <a:r>
                <a:rPr lang="en-US" dirty="0" err="1"/>
                <a:t>kontratu</a:t>
              </a:r>
              <a:r>
                <a:rPr lang="en-US" dirty="0"/>
                <a:t> ho </a:t>
              </a:r>
              <a:r>
                <a:rPr lang="en-US" dirty="0" err="1"/>
                <a:t>fornesedor</a:t>
              </a:r>
              <a:r>
                <a:rPr lang="en-US" dirty="0"/>
                <a:t> </a:t>
              </a:r>
              <a:r>
                <a:rPr lang="en-US" dirty="0" err="1"/>
                <a:t>manan</a:t>
              </a:r>
              <a:r>
                <a:rPr lang="en-US" dirty="0"/>
                <a:t> </a:t>
              </a:r>
              <a:r>
                <a:rPr lang="en-US" dirty="0" err="1"/>
                <a:t>nain</a:t>
              </a:r>
              <a:r>
                <a:rPr lang="en-US" dirty="0"/>
                <a:t> </a:t>
              </a:r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="" xmlns:a16="http://schemas.microsoft.com/office/drawing/2014/main" id="{7C5C1495-8C69-E3A3-8E82-4E49A18D1354}"/>
                </a:ext>
              </a:extLst>
            </p:cNvPr>
            <p:cNvCxnSpPr/>
            <p:nvPr/>
          </p:nvCxnSpPr>
          <p:spPr>
            <a:xfrm>
              <a:off x="2528527" y="1639979"/>
              <a:ext cx="5502167" cy="0"/>
            </a:xfrm>
            <a:prstGeom prst="line">
              <a:avLst/>
            </a:prstGeom>
            <a:grpFill/>
            <a:ln w="57150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" name="Straight Arrow Connector 2">
              <a:extLst>
                <a:ext uri="{FF2B5EF4-FFF2-40B4-BE49-F238E27FC236}">
                  <a16:creationId xmlns="" xmlns:a16="http://schemas.microsoft.com/office/drawing/2014/main" id="{31F14956-CF37-D59E-890C-FD4D61E39AE3}"/>
                </a:ext>
              </a:extLst>
            </p:cNvPr>
            <p:cNvCxnSpPr>
              <a:cxnSpLocks/>
            </p:cNvCxnSpPr>
            <p:nvPr/>
          </p:nvCxnSpPr>
          <p:spPr>
            <a:xfrm>
              <a:off x="5313398" y="800283"/>
              <a:ext cx="0" cy="839696"/>
            </a:xfrm>
            <a:prstGeom prst="straightConnector1">
              <a:avLst/>
            </a:prstGeom>
            <a:grpFill/>
            <a:ln w="57150">
              <a:solidFill>
                <a:schemeClr val="accent6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="" xmlns:a16="http://schemas.microsoft.com/office/drawing/2014/main" id="{C153DDE5-D3A0-E471-5686-F7AD222A71D3}"/>
                </a:ext>
              </a:extLst>
            </p:cNvPr>
            <p:cNvCxnSpPr>
              <a:cxnSpLocks/>
            </p:cNvCxnSpPr>
            <p:nvPr/>
          </p:nvCxnSpPr>
          <p:spPr>
            <a:xfrm>
              <a:off x="2528527" y="1639979"/>
              <a:ext cx="0" cy="473574"/>
            </a:xfrm>
            <a:prstGeom prst="straightConnector1">
              <a:avLst/>
            </a:prstGeom>
            <a:grpFill/>
            <a:ln w="57150">
              <a:solidFill>
                <a:schemeClr val="accent6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="" xmlns:a16="http://schemas.microsoft.com/office/drawing/2014/main" id="{8AADEC32-B514-8120-F001-CC5D5EEBD921}"/>
                </a:ext>
              </a:extLst>
            </p:cNvPr>
            <p:cNvCxnSpPr>
              <a:cxnSpLocks/>
            </p:cNvCxnSpPr>
            <p:nvPr/>
          </p:nvCxnSpPr>
          <p:spPr>
            <a:xfrm>
              <a:off x="8030694" y="1639979"/>
              <a:ext cx="0" cy="473574"/>
            </a:xfrm>
            <a:prstGeom prst="straightConnector1">
              <a:avLst/>
            </a:prstGeom>
            <a:grpFill/>
            <a:ln w="57150">
              <a:solidFill>
                <a:schemeClr val="accent6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="" xmlns:a16="http://schemas.microsoft.com/office/drawing/2014/main" id="{DCC18868-F2CB-76C9-5E97-608A9C0C4E1D}"/>
                </a:ext>
              </a:extLst>
            </p:cNvPr>
            <p:cNvCxnSpPr>
              <a:cxnSpLocks/>
            </p:cNvCxnSpPr>
            <p:nvPr/>
          </p:nvCxnSpPr>
          <p:spPr>
            <a:xfrm>
              <a:off x="2528527" y="2662736"/>
              <a:ext cx="0" cy="473574"/>
            </a:xfrm>
            <a:prstGeom prst="straightConnector1">
              <a:avLst/>
            </a:prstGeom>
            <a:grpFill/>
            <a:ln w="57150">
              <a:solidFill>
                <a:schemeClr val="accent6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="" xmlns:a16="http://schemas.microsoft.com/office/drawing/2014/main" id="{E05F2D7C-F875-3760-3596-93C5B05F3338}"/>
                </a:ext>
              </a:extLst>
            </p:cNvPr>
            <p:cNvCxnSpPr>
              <a:cxnSpLocks/>
            </p:cNvCxnSpPr>
            <p:nvPr/>
          </p:nvCxnSpPr>
          <p:spPr>
            <a:xfrm>
              <a:off x="8059416" y="2635901"/>
              <a:ext cx="0" cy="403741"/>
            </a:xfrm>
            <a:prstGeom prst="straightConnector1">
              <a:avLst/>
            </a:prstGeom>
            <a:grpFill/>
            <a:ln w="57150">
              <a:solidFill>
                <a:schemeClr val="accent6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="" xmlns:a16="http://schemas.microsoft.com/office/drawing/2014/main" id="{9B78D942-219F-8C55-6F76-EC7A08970CE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416200" y="3755192"/>
              <a:ext cx="4667787" cy="19538"/>
            </a:xfrm>
            <a:prstGeom prst="line">
              <a:avLst/>
            </a:prstGeom>
            <a:grpFill/>
            <a:ln w="57150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>
              <a:extLst>
                <a:ext uri="{FF2B5EF4-FFF2-40B4-BE49-F238E27FC236}">
                  <a16:creationId xmlns="" xmlns:a16="http://schemas.microsoft.com/office/drawing/2014/main" id="{CAACF8C9-CC95-309C-49CE-26B3561786D9}"/>
                </a:ext>
              </a:extLst>
            </p:cNvPr>
            <p:cNvSpPr txBox="1"/>
            <p:nvPr/>
          </p:nvSpPr>
          <p:spPr>
            <a:xfrm>
              <a:off x="4599646" y="4032243"/>
              <a:ext cx="2190081" cy="364496"/>
            </a:xfrm>
            <a:prstGeom prst="rect">
              <a:avLst/>
            </a:prstGeom>
            <a:grpFill/>
            <a:ln w="57150">
              <a:solidFill>
                <a:schemeClr val="accent6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err="1">
                  <a:sym typeface="Wingdings" panose="05000000000000000000" pitchFamily="2" charset="2"/>
                </a:rPr>
                <a:t>Prienxe</a:t>
              </a:r>
              <a:r>
                <a:rPr lang="en-US" dirty="0">
                  <a:sym typeface="Wingdings" panose="05000000000000000000" pitchFamily="2" charset="2"/>
                </a:rPr>
                <a:t> </a:t>
              </a:r>
              <a:r>
                <a:rPr lang="en-US" dirty="0" err="1">
                  <a:sym typeface="Wingdings" panose="05000000000000000000" pitchFamily="2" charset="2"/>
                </a:rPr>
                <a:t>Rekezitus</a:t>
              </a:r>
              <a:endParaRPr lang="en-US" dirty="0"/>
            </a:p>
          </p:txBody>
        </p:sp>
        <p:sp>
          <p:nvSpPr>
            <p:cNvPr id="30" name="TextBox 29">
              <a:extLst>
                <a:ext uri="{FF2B5EF4-FFF2-40B4-BE49-F238E27FC236}">
                  <a16:creationId xmlns="" xmlns:a16="http://schemas.microsoft.com/office/drawing/2014/main" id="{A7EB9B7F-B235-6B1A-B920-1CA0645F7FAD}"/>
                </a:ext>
              </a:extLst>
            </p:cNvPr>
            <p:cNvSpPr txBox="1"/>
            <p:nvPr/>
          </p:nvSpPr>
          <p:spPr>
            <a:xfrm>
              <a:off x="9005260" y="4044682"/>
              <a:ext cx="2509724" cy="364496"/>
            </a:xfrm>
            <a:prstGeom prst="rect">
              <a:avLst/>
            </a:prstGeom>
            <a:grpFill/>
            <a:ln w="57150">
              <a:solidFill>
                <a:schemeClr val="accent6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ym typeface="Wingdings" panose="05000000000000000000" pitchFamily="2" charset="2"/>
                </a:rPr>
                <a:t>La </a:t>
              </a:r>
              <a:r>
                <a:rPr lang="en-US" dirty="0" err="1">
                  <a:sym typeface="Wingdings" panose="05000000000000000000" pitchFamily="2" charset="2"/>
                </a:rPr>
                <a:t>prienxe</a:t>
              </a:r>
              <a:r>
                <a:rPr lang="en-US" dirty="0">
                  <a:sym typeface="Wingdings" panose="05000000000000000000" pitchFamily="2" charset="2"/>
                </a:rPr>
                <a:t> </a:t>
              </a:r>
              <a:r>
                <a:rPr lang="en-US" dirty="0" err="1">
                  <a:sym typeface="Wingdings" panose="05000000000000000000" pitchFamily="2" charset="2"/>
                </a:rPr>
                <a:t>Rekezitus</a:t>
              </a:r>
              <a:endParaRPr lang="en-US" dirty="0"/>
            </a:p>
          </p:txBody>
        </p:sp>
        <p:cxnSp>
          <p:nvCxnSpPr>
            <p:cNvPr id="33" name="Straight Arrow Connector 32">
              <a:extLst>
                <a:ext uri="{FF2B5EF4-FFF2-40B4-BE49-F238E27FC236}">
                  <a16:creationId xmlns="" xmlns:a16="http://schemas.microsoft.com/office/drawing/2014/main" id="{2DDCF032-5A19-F176-4C47-65472E2B8118}"/>
                </a:ext>
              </a:extLst>
            </p:cNvPr>
            <p:cNvCxnSpPr>
              <a:cxnSpLocks/>
            </p:cNvCxnSpPr>
            <p:nvPr/>
          </p:nvCxnSpPr>
          <p:spPr>
            <a:xfrm>
              <a:off x="8052265" y="3462362"/>
              <a:ext cx="0" cy="303336"/>
            </a:xfrm>
            <a:prstGeom prst="straightConnector1">
              <a:avLst/>
            </a:prstGeom>
            <a:grpFill/>
            <a:ln w="57150">
              <a:solidFill>
                <a:schemeClr val="accent6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>
              <a:extLst>
                <a:ext uri="{FF2B5EF4-FFF2-40B4-BE49-F238E27FC236}">
                  <a16:creationId xmlns="" xmlns:a16="http://schemas.microsoft.com/office/drawing/2014/main" id="{43424A37-921D-C23E-FD27-9BCF0742A8A3}"/>
                </a:ext>
              </a:extLst>
            </p:cNvPr>
            <p:cNvCxnSpPr>
              <a:cxnSpLocks/>
            </p:cNvCxnSpPr>
            <p:nvPr/>
          </p:nvCxnSpPr>
          <p:spPr>
            <a:xfrm>
              <a:off x="5422531" y="3765698"/>
              <a:ext cx="0" cy="303336"/>
            </a:xfrm>
            <a:prstGeom prst="straightConnector1">
              <a:avLst/>
            </a:prstGeom>
            <a:grpFill/>
            <a:ln w="57150">
              <a:solidFill>
                <a:schemeClr val="accent6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>
              <a:extLst>
                <a:ext uri="{FF2B5EF4-FFF2-40B4-BE49-F238E27FC236}">
                  <a16:creationId xmlns="" xmlns:a16="http://schemas.microsoft.com/office/drawing/2014/main" id="{4CEA163F-7D67-3A89-4979-B3C940DD87A7}"/>
                </a:ext>
              </a:extLst>
            </p:cNvPr>
            <p:cNvCxnSpPr>
              <a:cxnSpLocks/>
            </p:cNvCxnSpPr>
            <p:nvPr/>
          </p:nvCxnSpPr>
          <p:spPr>
            <a:xfrm>
              <a:off x="10083987" y="3741346"/>
              <a:ext cx="0" cy="303336"/>
            </a:xfrm>
            <a:prstGeom prst="straightConnector1">
              <a:avLst/>
            </a:prstGeom>
            <a:grpFill/>
            <a:ln w="57150">
              <a:solidFill>
                <a:schemeClr val="accent6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>
              <a:extLst>
                <a:ext uri="{FF2B5EF4-FFF2-40B4-BE49-F238E27FC236}">
                  <a16:creationId xmlns="" xmlns:a16="http://schemas.microsoft.com/office/drawing/2014/main" id="{47413687-1088-3BD9-37AA-5684B2DC2B16}"/>
                </a:ext>
              </a:extLst>
            </p:cNvPr>
            <p:cNvCxnSpPr>
              <a:cxnSpLocks/>
            </p:cNvCxnSpPr>
            <p:nvPr/>
          </p:nvCxnSpPr>
          <p:spPr>
            <a:xfrm>
              <a:off x="10100302" y="4427935"/>
              <a:ext cx="0" cy="303336"/>
            </a:xfrm>
            <a:prstGeom prst="straightConnector1">
              <a:avLst/>
            </a:prstGeom>
            <a:grpFill/>
            <a:ln w="57150">
              <a:solidFill>
                <a:schemeClr val="accent6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>
              <a:extLst>
                <a:ext uri="{FF2B5EF4-FFF2-40B4-BE49-F238E27FC236}">
                  <a16:creationId xmlns="" xmlns:a16="http://schemas.microsoft.com/office/drawing/2014/main" id="{F45EE733-FDC0-5A27-371D-EE06FD2A546E}"/>
                </a:ext>
              </a:extLst>
            </p:cNvPr>
            <p:cNvSpPr txBox="1"/>
            <p:nvPr/>
          </p:nvSpPr>
          <p:spPr>
            <a:xfrm>
              <a:off x="4312622" y="4962987"/>
              <a:ext cx="2863411" cy="334121"/>
            </a:xfrm>
            <a:prstGeom prst="rect">
              <a:avLst/>
            </a:prstGeom>
            <a:grpFill/>
            <a:ln w="57150">
              <a:solidFill>
                <a:schemeClr val="accent6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err="1"/>
                <a:t>Asina</a:t>
              </a:r>
              <a:r>
                <a:rPr lang="en-US" sz="1600" dirty="0"/>
                <a:t> </a:t>
              </a:r>
              <a:r>
                <a:rPr lang="en-US" sz="1600" dirty="0" err="1"/>
                <a:t>Akordu</a:t>
              </a:r>
              <a:r>
                <a:rPr lang="en-US" sz="1600" dirty="0"/>
                <a:t> ho </a:t>
              </a:r>
              <a:r>
                <a:rPr lang="en-US" sz="1600" dirty="0" err="1"/>
                <a:t>fornesedor</a:t>
              </a:r>
              <a:endParaRPr lang="en-US" sz="1600" dirty="0"/>
            </a:p>
          </p:txBody>
        </p:sp>
        <p:cxnSp>
          <p:nvCxnSpPr>
            <p:cNvPr id="38" name="Straight Arrow Connector 37">
              <a:extLst>
                <a:ext uri="{FF2B5EF4-FFF2-40B4-BE49-F238E27FC236}">
                  <a16:creationId xmlns="" xmlns:a16="http://schemas.microsoft.com/office/drawing/2014/main" id="{B9D17625-FD2D-22D8-8CE0-67832AAC5723}"/>
                </a:ext>
              </a:extLst>
            </p:cNvPr>
            <p:cNvCxnSpPr>
              <a:cxnSpLocks/>
            </p:cNvCxnSpPr>
            <p:nvPr/>
          </p:nvCxnSpPr>
          <p:spPr>
            <a:xfrm>
              <a:off x="5677473" y="4468961"/>
              <a:ext cx="0" cy="524621"/>
            </a:xfrm>
            <a:prstGeom prst="straightConnector1">
              <a:avLst/>
            </a:prstGeom>
            <a:grpFill/>
            <a:ln w="57150">
              <a:solidFill>
                <a:schemeClr val="accent6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TextBox 41">
              <a:extLst>
                <a:ext uri="{FF2B5EF4-FFF2-40B4-BE49-F238E27FC236}">
                  <a16:creationId xmlns="" xmlns:a16="http://schemas.microsoft.com/office/drawing/2014/main" id="{24335DAD-7475-0138-7F36-0F874CCC408A}"/>
                </a:ext>
              </a:extLst>
            </p:cNvPr>
            <p:cNvSpPr txBox="1"/>
            <p:nvPr/>
          </p:nvSpPr>
          <p:spPr>
            <a:xfrm>
              <a:off x="1255183" y="3229272"/>
              <a:ext cx="2546688" cy="364496"/>
            </a:xfrm>
            <a:prstGeom prst="rect">
              <a:avLst/>
            </a:prstGeom>
            <a:grpFill/>
            <a:ln w="57150">
              <a:solidFill>
                <a:schemeClr val="accent6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/>
                <a:t>Ajusta Direta</a:t>
              </a:r>
            </a:p>
          </p:txBody>
        </p:sp>
        <p:cxnSp>
          <p:nvCxnSpPr>
            <p:cNvPr id="43" name="Straight Arrow Connector 42">
              <a:extLst>
                <a:ext uri="{FF2B5EF4-FFF2-40B4-BE49-F238E27FC236}">
                  <a16:creationId xmlns="" xmlns:a16="http://schemas.microsoft.com/office/drawing/2014/main" id="{8CAAD709-CB3E-318D-2F65-70AB58FAB280}"/>
                </a:ext>
              </a:extLst>
            </p:cNvPr>
            <p:cNvCxnSpPr>
              <a:cxnSpLocks/>
            </p:cNvCxnSpPr>
            <p:nvPr/>
          </p:nvCxnSpPr>
          <p:spPr>
            <a:xfrm>
              <a:off x="2528527" y="3683326"/>
              <a:ext cx="0" cy="391383"/>
            </a:xfrm>
            <a:prstGeom prst="straightConnector1">
              <a:avLst/>
            </a:prstGeom>
            <a:grpFill/>
            <a:ln w="57150">
              <a:solidFill>
                <a:schemeClr val="accent6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TextBox 44">
              <a:extLst>
                <a:ext uri="{FF2B5EF4-FFF2-40B4-BE49-F238E27FC236}">
                  <a16:creationId xmlns="" xmlns:a16="http://schemas.microsoft.com/office/drawing/2014/main" id="{3E7FDB92-5ABB-0841-7E52-36FA33C3B5D2}"/>
                </a:ext>
              </a:extLst>
            </p:cNvPr>
            <p:cNvSpPr txBox="1"/>
            <p:nvPr/>
          </p:nvSpPr>
          <p:spPr>
            <a:xfrm>
              <a:off x="115488" y="5761593"/>
              <a:ext cx="6230128" cy="728992"/>
            </a:xfrm>
            <a:prstGeom prst="rect">
              <a:avLst/>
            </a:prstGeom>
            <a:grpFill/>
            <a:ln w="57150">
              <a:solidFill>
                <a:schemeClr val="accent6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400" b="1" i="1" dirty="0"/>
                <a:t>Nota :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400" i="1" dirty="0" err="1"/>
                <a:t>Prosesu</a:t>
              </a:r>
              <a:r>
                <a:rPr lang="en-US" sz="1400" i="1" dirty="0"/>
                <a:t> </a:t>
              </a:r>
              <a:r>
                <a:rPr lang="en-US" sz="1400" i="1" dirty="0" err="1"/>
                <a:t>aprovizionamentu</a:t>
              </a:r>
              <a:r>
                <a:rPr lang="en-US" sz="1400" i="1" dirty="0"/>
                <a:t> </a:t>
              </a:r>
              <a:r>
                <a:rPr lang="en-US" sz="1400" i="1" dirty="0" err="1"/>
                <a:t>komunidade</a:t>
              </a:r>
              <a:r>
                <a:rPr lang="en-US" sz="1400" i="1" dirty="0"/>
                <a:t> </a:t>
              </a:r>
              <a:r>
                <a:rPr lang="en-US" sz="1400" i="1" dirty="0" err="1"/>
                <a:t>tenke</a:t>
              </a:r>
              <a:r>
                <a:rPr lang="en-US" sz="1400" i="1" dirty="0"/>
                <a:t> </a:t>
              </a:r>
              <a:r>
                <a:rPr lang="en-US" sz="1400" i="1" dirty="0" err="1"/>
                <a:t>halao</a:t>
              </a:r>
              <a:r>
                <a:rPr lang="en-US" sz="1400" i="1" dirty="0"/>
                <a:t> </a:t>
              </a:r>
              <a:r>
                <a:rPr lang="en-US" sz="1400" i="1" dirty="0" err="1"/>
                <a:t>kada</a:t>
              </a:r>
              <a:r>
                <a:rPr lang="en-US" sz="1400" i="1" dirty="0"/>
                <a:t> </a:t>
              </a:r>
              <a:r>
                <a:rPr lang="en-US" sz="1400" i="1" dirty="0" err="1"/>
                <a:t>atividade</a:t>
              </a:r>
              <a:r>
                <a:rPr lang="en-US" sz="1400" i="1" dirty="0"/>
                <a:t>.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400" i="1" dirty="0" err="1"/>
                <a:t>Pakote</a:t>
              </a:r>
              <a:r>
                <a:rPr lang="en-US" sz="1400" i="1" dirty="0"/>
                <a:t> </a:t>
              </a:r>
              <a:r>
                <a:rPr lang="en-US" sz="1400" i="1" dirty="0" err="1"/>
                <a:t>bele</a:t>
              </a:r>
              <a:r>
                <a:rPr lang="en-US" sz="1400" i="1" dirty="0"/>
                <a:t> </a:t>
              </a:r>
              <a:r>
                <a:rPr lang="en-US" sz="1400" i="1" dirty="0" err="1"/>
                <a:t>kada</a:t>
              </a:r>
              <a:r>
                <a:rPr lang="en-US" sz="1400" i="1" dirty="0"/>
                <a:t> </a:t>
              </a:r>
              <a:r>
                <a:rPr lang="en-US" sz="1400" i="1" dirty="0" err="1"/>
                <a:t>projetu</a:t>
              </a:r>
              <a:r>
                <a:rPr lang="en-US" sz="1400" i="1" dirty="0"/>
                <a:t>/</a:t>
              </a:r>
              <a:r>
                <a:rPr lang="en-US" sz="1400" i="1" dirty="0" err="1"/>
                <a:t>atividade</a:t>
              </a:r>
              <a:r>
                <a:rPr lang="en-US" sz="1400" i="1" dirty="0"/>
                <a:t>/</a:t>
              </a:r>
              <a:r>
                <a:rPr lang="en-US" sz="1400" i="1" dirty="0" err="1"/>
                <a:t>aldeia</a:t>
              </a:r>
              <a:r>
                <a:rPr lang="en-US" sz="1400" i="1" dirty="0"/>
                <a:t>/</a:t>
              </a:r>
              <a:r>
                <a:rPr lang="en-US" sz="1400" i="1" dirty="0" err="1"/>
                <a:t>suku</a:t>
              </a:r>
              <a:endParaRPr lang="en-US" sz="1400" i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5922871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 txBox="1">
            <a:spLocks/>
          </p:cNvSpPr>
          <p:nvPr/>
        </p:nvSpPr>
        <p:spPr bwMode="auto">
          <a:xfrm>
            <a:off x="0" y="0"/>
            <a:ext cx="12192000" cy="640080"/>
          </a:xfrm>
          <a:custGeom>
            <a:avLst/>
            <a:gdLst>
              <a:gd name="csX0" fmla="*/ 0 w 12192000"/>
              <a:gd name="csY0" fmla="*/ 0 h 640080"/>
              <a:gd name="csX1" fmla="*/ 458651 w 12192000"/>
              <a:gd name="csY1" fmla="*/ 0 h 640080"/>
              <a:gd name="csX2" fmla="*/ 1283063 w 12192000"/>
              <a:gd name="csY2" fmla="*/ 0 h 640080"/>
              <a:gd name="csX3" fmla="*/ 1741714 w 12192000"/>
              <a:gd name="csY3" fmla="*/ 0 h 640080"/>
              <a:gd name="csX4" fmla="*/ 2322286 w 12192000"/>
              <a:gd name="csY4" fmla="*/ 0 h 640080"/>
              <a:gd name="csX5" fmla="*/ 3024777 w 12192000"/>
              <a:gd name="csY5" fmla="*/ 0 h 640080"/>
              <a:gd name="csX6" fmla="*/ 3483429 w 12192000"/>
              <a:gd name="csY6" fmla="*/ 0 h 640080"/>
              <a:gd name="csX7" fmla="*/ 3698240 w 12192000"/>
              <a:gd name="csY7" fmla="*/ 0 h 640080"/>
              <a:gd name="csX8" fmla="*/ 3913051 w 12192000"/>
              <a:gd name="csY8" fmla="*/ 0 h 640080"/>
              <a:gd name="csX9" fmla="*/ 4127863 w 12192000"/>
              <a:gd name="csY9" fmla="*/ 0 h 640080"/>
              <a:gd name="csX10" fmla="*/ 4830354 w 12192000"/>
              <a:gd name="csY10" fmla="*/ 0 h 640080"/>
              <a:gd name="csX11" fmla="*/ 5289006 w 12192000"/>
              <a:gd name="csY11" fmla="*/ 0 h 640080"/>
              <a:gd name="csX12" fmla="*/ 6113417 w 12192000"/>
              <a:gd name="csY12" fmla="*/ 0 h 640080"/>
              <a:gd name="csX13" fmla="*/ 6328229 w 12192000"/>
              <a:gd name="csY13" fmla="*/ 0 h 640080"/>
              <a:gd name="csX14" fmla="*/ 7152640 w 12192000"/>
              <a:gd name="csY14" fmla="*/ 0 h 640080"/>
              <a:gd name="csX15" fmla="*/ 7611291 w 12192000"/>
              <a:gd name="csY15" fmla="*/ 0 h 640080"/>
              <a:gd name="csX16" fmla="*/ 7948023 w 12192000"/>
              <a:gd name="csY16" fmla="*/ 0 h 640080"/>
              <a:gd name="csX17" fmla="*/ 8406674 w 12192000"/>
              <a:gd name="csY17" fmla="*/ 0 h 640080"/>
              <a:gd name="csX18" fmla="*/ 9231086 w 12192000"/>
              <a:gd name="csY18" fmla="*/ 0 h 640080"/>
              <a:gd name="csX19" fmla="*/ 9567817 w 12192000"/>
              <a:gd name="csY19" fmla="*/ 0 h 640080"/>
              <a:gd name="csX20" fmla="*/ 10392229 w 12192000"/>
              <a:gd name="csY20" fmla="*/ 0 h 640080"/>
              <a:gd name="csX21" fmla="*/ 11216640 w 12192000"/>
              <a:gd name="csY21" fmla="*/ 0 h 640080"/>
              <a:gd name="csX22" fmla="*/ 12192000 w 12192000"/>
              <a:gd name="csY22" fmla="*/ 0 h 640080"/>
              <a:gd name="csX23" fmla="*/ 12192000 w 12192000"/>
              <a:gd name="csY23" fmla="*/ 307238 h 640080"/>
              <a:gd name="csX24" fmla="*/ 12192000 w 12192000"/>
              <a:gd name="csY24" fmla="*/ 640080 h 640080"/>
              <a:gd name="csX25" fmla="*/ 11367589 w 12192000"/>
              <a:gd name="csY25" fmla="*/ 640080 h 640080"/>
              <a:gd name="csX26" fmla="*/ 10665097 w 12192000"/>
              <a:gd name="csY26" fmla="*/ 640080 h 640080"/>
              <a:gd name="csX27" fmla="*/ 10206446 w 12192000"/>
              <a:gd name="csY27" fmla="*/ 640080 h 640080"/>
              <a:gd name="csX28" fmla="*/ 9869714 w 12192000"/>
              <a:gd name="csY28" fmla="*/ 640080 h 640080"/>
              <a:gd name="csX29" fmla="*/ 9532983 w 12192000"/>
              <a:gd name="csY29" fmla="*/ 640080 h 640080"/>
              <a:gd name="csX30" fmla="*/ 9196251 w 12192000"/>
              <a:gd name="csY30" fmla="*/ 640080 h 640080"/>
              <a:gd name="csX31" fmla="*/ 8737600 w 12192000"/>
              <a:gd name="csY31" fmla="*/ 640080 h 640080"/>
              <a:gd name="csX32" fmla="*/ 8035109 w 12192000"/>
              <a:gd name="csY32" fmla="*/ 640080 h 640080"/>
              <a:gd name="csX33" fmla="*/ 7454537 w 12192000"/>
              <a:gd name="csY33" fmla="*/ 640080 h 640080"/>
              <a:gd name="csX34" fmla="*/ 6752046 w 12192000"/>
              <a:gd name="csY34" fmla="*/ 640080 h 640080"/>
              <a:gd name="csX35" fmla="*/ 6415314 w 12192000"/>
              <a:gd name="csY35" fmla="*/ 640080 h 640080"/>
              <a:gd name="csX36" fmla="*/ 6078583 w 12192000"/>
              <a:gd name="csY36" fmla="*/ 640080 h 640080"/>
              <a:gd name="csX37" fmla="*/ 5254171 w 12192000"/>
              <a:gd name="csY37" fmla="*/ 640080 h 640080"/>
              <a:gd name="csX38" fmla="*/ 5039360 w 12192000"/>
              <a:gd name="csY38" fmla="*/ 640080 h 640080"/>
              <a:gd name="csX39" fmla="*/ 4336869 w 12192000"/>
              <a:gd name="csY39" fmla="*/ 640080 h 640080"/>
              <a:gd name="csX40" fmla="*/ 4122057 w 12192000"/>
              <a:gd name="csY40" fmla="*/ 640080 h 640080"/>
              <a:gd name="csX41" fmla="*/ 3907246 w 12192000"/>
              <a:gd name="csY41" fmla="*/ 640080 h 640080"/>
              <a:gd name="csX42" fmla="*/ 3692434 w 12192000"/>
              <a:gd name="csY42" fmla="*/ 640080 h 640080"/>
              <a:gd name="csX43" fmla="*/ 2868023 w 12192000"/>
              <a:gd name="csY43" fmla="*/ 640080 h 640080"/>
              <a:gd name="csX44" fmla="*/ 2043611 w 12192000"/>
              <a:gd name="csY44" fmla="*/ 640080 h 640080"/>
              <a:gd name="csX45" fmla="*/ 1828800 w 12192000"/>
              <a:gd name="csY45" fmla="*/ 640080 h 640080"/>
              <a:gd name="csX46" fmla="*/ 1248229 w 12192000"/>
              <a:gd name="csY46" fmla="*/ 640080 h 640080"/>
              <a:gd name="csX47" fmla="*/ 1033417 w 12192000"/>
              <a:gd name="csY47" fmla="*/ 640080 h 640080"/>
              <a:gd name="csX48" fmla="*/ 0 w 12192000"/>
              <a:gd name="csY48" fmla="*/ 640080 h 640080"/>
              <a:gd name="csX49" fmla="*/ 0 w 12192000"/>
              <a:gd name="csY49" fmla="*/ 313639 h 640080"/>
              <a:gd name="csX50" fmla="*/ 0 w 12192000"/>
              <a:gd name="csY50" fmla="*/ 0 h 6400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</a:cxnLst>
            <a:rect l="l" t="t" r="r" b="b"/>
            <a:pathLst>
              <a:path w="12192000" h="640080" fill="none" extrusionOk="0">
                <a:moveTo>
                  <a:pt x="0" y="0"/>
                </a:moveTo>
                <a:cubicBezTo>
                  <a:pt x="128873" y="-35278"/>
                  <a:pt x="258666" y="9407"/>
                  <a:pt x="458651" y="0"/>
                </a:cubicBezTo>
                <a:cubicBezTo>
                  <a:pt x="658636" y="-9407"/>
                  <a:pt x="1002246" y="58759"/>
                  <a:pt x="1283063" y="0"/>
                </a:cubicBezTo>
                <a:cubicBezTo>
                  <a:pt x="1563880" y="-58759"/>
                  <a:pt x="1573336" y="11700"/>
                  <a:pt x="1741714" y="0"/>
                </a:cubicBezTo>
                <a:cubicBezTo>
                  <a:pt x="1910092" y="-11700"/>
                  <a:pt x="2202144" y="59552"/>
                  <a:pt x="2322286" y="0"/>
                </a:cubicBezTo>
                <a:cubicBezTo>
                  <a:pt x="2442428" y="-59552"/>
                  <a:pt x="2787083" y="22823"/>
                  <a:pt x="3024777" y="0"/>
                </a:cubicBezTo>
                <a:cubicBezTo>
                  <a:pt x="3262471" y="-22823"/>
                  <a:pt x="3353399" y="50300"/>
                  <a:pt x="3483429" y="0"/>
                </a:cubicBezTo>
                <a:cubicBezTo>
                  <a:pt x="3613459" y="-50300"/>
                  <a:pt x="3652307" y="2067"/>
                  <a:pt x="3698240" y="0"/>
                </a:cubicBezTo>
                <a:cubicBezTo>
                  <a:pt x="3744173" y="-2067"/>
                  <a:pt x="3841530" y="18350"/>
                  <a:pt x="3913051" y="0"/>
                </a:cubicBezTo>
                <a:cubicBezTo>
                  <a:pt x="3984572" y="-18350"/>
                  <a:pt x="4081519" y="14953"/>
                  <a:pt x="4127863" y="0"/>
                </a:cubicBezTo>
                <a:cubicBezTo>
                  <a:pt x="4174207" y="-14953"/>
                  <a:pt x="4634960" y="32269"/>
                  <a:pt x="4830354" y="0"/>
                </a:cubicBezTo>
                <a:cubicBezTo>
                  <a:pt x="5025748" y="-32269"/>
                  <a:pt x="5188887" y="45233"/>
                  <a:pt x="5289006" y="0"/>
                </a:cubicBezTo>
                <a:cubicBezTo>
                  <a:pt x="5389125" y="-45233"/>
                  <a:pt x="5821875" y="9159"/>
                  <a:pt x="6113417" y="0"/>
                </a:cubicBezTo>
                <a:cubicBezTo>
                  <a:pt x="6404959" y="-9159"/>
                  <a:pt x="6252308" y="19559"/>
                  <a:pt x="6328229" y="0"/>
                </a:cubicBezTo>
                <a:cubicBezTo>
                  <a:pt x="6404150" y="-19559"/>
                  <a:pt x="6864813" y="1704"/>
                  <a:pt x="7152640" y="0"/>
                </a:cubicBezTo>
                <a:cubicBezTo>
                  <a:pt x="7440467" y="-1704"/>
                  <a:pt x="7464515" y="25593"/>
                  <a:pt x="7611291" y="0"/>
                </a:cubicBezTo>
                <a:cubicBezTo>
                  <a:pt x="7758067" y="-25593"/>
                  <a:pt x="7845304" y="15675"/>
                  <a:pt x="7948023" y="0"/>
                </a:cubicBezTo>
                <a:cubicBezTo>
                  <a:pt x="8050742" y="-15675"/>
                  <a:pt x="8196676" y="31747"/>
                  <a:pt x="8406674" y="0"/>
                </a:cubicBezTo>
                <a:cubicBezTo>
                  <a:pt x="8616672" y="-31747"/>
                  <a:pt x="8961935" y="67293"/>
                  <a:pt x="9231086" y="0"/>
                </a:cubicBezTo>
                <a:cubicBezTo>
                  <a:pt x="9500237" y="-67293"/>
                  <a:pt x="9491992" y="36138"/>
                  <a:pt x="9567817" y="0"/>
                </a:cubicBezTo>
                <a:cubicBezTo>
                  <a:pt x="9643642" y="-36138"/>
                  <a:pt x="10126095" y="25710"/>
                  <a:pt x="10392229" y="0"/>
                </a:cubicBezTo>
                <a:cubicBezTo>
                  <a:pt x="10658363" y="-25710"/>
                  <a:pt x="10871126" y="20100"/>
                  <a:pt x="11216640" y="0"/>
                </a:cubicBezTo>
                <a:cubicBezTo>
                  <a:pt x="11562154" y="-20100"/>
                  <a:pt x="11766301" y="18169"/>
                  <a:pt x="12192000" y="0"/>
                </a:cubicBezTo>
                <a:cubicBezTo>
                  <a:pt x="12214495" y="136061"/>
                  <a:pt x="12160790" y="178430"/>
                  <a:pt x="12192000" y="307238"/>
                </a:cubicBezTo>
                <a:cubicBezTo>
                  <a:pt x="12223210" y="436046"/>
                  <a:pt x="12183232" y="529715"/>
                  <a:pt x="12192000" y="640080"/>
                </a:cubicBezTo>
                <a:cubicBezTo>
                  <a:pt x="12009390" y="663472"/>
                  <a:pt x="11751604" y="580727"/>
                  <a:pt x="11367589" y="640080"/>
                </a:cubicBezTo>
                <a:cubicBezTo>
                  <a:pt x="10983574" y="699433"/>
                  <a:pt x="10901225" y="590108"/>
                  <a:pt x="10665097" y="640080"/>
                </a:cubicBezTo>
                <a:cubicBezTo>
                  <a:pt x="10428969" y="690052"/>
                  <a:pt x="10375649" y="615819"/>
                  <a:pt x="10206446" y="640080"/>
                </a:cubicBezTo>
                <a:cubicBezTo>
                  <a:pt x="10037243" y="664341"/>
                  <a:pt x="9941623" y="630123"/>
                  <a:pt x="9869714" y="640080"/>
                </a:cubicBezTo>
                <a:cubicBezTo>
                  <a:pt x="9797805" y="650037"/>
                  <a:pt x="9694751" y="600296"/>
                  <a:pt x="9532983" y="640080"/>
                </a:cubicBezTo>
                <a:cubicBezTo>
                  <a:pt x="9371215" y="679864"/>
                  <a:pt x="9318691" y="624822"/>
                  <a:pt x="9196251" y="640080"/>
                </a:cubicBezTo>
                <a:cubicBezTo>
                  <a:pt x="9073811" y="655338"/>
                  <a:pt x="8867679" y="607730"/>
                  <a:pt x="8737600" y="640080"/>
                </a:cubicBezTo>
                <a:cubicBezTo>
                  <a:pt x="8607521" y="672430"/>
                  <a:pt x="8332240" y="634608"/>
                  <a:pt x="8035109" y="640080"/>
                </a:cubicBezTo>
                <a:cubicBezTo>
                  <a:pt x="7737978" y="645552"/>
                  <a:pt x="7663291" y="603543"/>
                  <a:pt x="7454537" y="640080"/>
                </a:cubicBezTo>
                <a:cubicBezTo>
                  <a:pt x="7245783" y="676617"/>
                  <a:pt x="7011565" y="583038"/>
                  <a:pt x="6752046" y="640080"/>
                </a:cubicBezTo>
                <a:cubicBezTo>
                  <a:pt x="6492527" y="697122"/>
                  <a:pt x="6490758" y="600754"/>
                  <a:pt x="6415314" y="640080"/>
                </a:cubicBezTo>
                <a:cubicBezTo>
                  <a:pt x="6339870" y="679406"/>
                  <a:pt x="6173470" y="626525"/>
                  <a:pt x="6078583" y="640080"/>
                </a:cubicBezTo>
                <a:cubicBezTo>
                  <a:pt x="5983696" y="653635"/>
                  <a:pt x="5459405" y="616354"/>
                  <a:pt x="5254171" y="640080"/>
                </a:cubicBezTo>
                <a:cubicBezTo>
                  <a:pt x="5048937" y="663806"/>
                  <a:pt x="5094362" y="622364"/>
                  <a:pt x="5039360" y="640080"/>
                </a:cubicBezTo>
                <a:cubicBezTo>
                  <a:pt x="4984358" y="657796"/>
                  <a:pt x="4502397" y="562915"/>
                  <a:pt x="4336869" y="640080"/>
                </a:cubicBezTo>
                <a:cubicBezTo>
                  <a:pt x="4171341" y="717245"/>
                  <a:pt x="4186563" y="639609"/>
                  <a:pt x="4122057" y="640080"/>
                </a:cubicBezTo>
                <a:cubicBezTo>
                  <a:pt x="4057551" y="640551"/>
                  <a:pt x="3967201" y="630264"/>
                  <a:pt x="3907246" y="640080"/>
                </a:cubicBezTo>
                <a:cubicBezTo>
                  <a:pt x="3847291" y="649896"/>
                  <a:pt x="3750577" y="618847"/>
                  <a:pt x="3692434" y="640080"/>
                </a:cubicBezTo>
                <a:cubicBezTo>
                  <a:pt x="3634291" y="661313"/>
                  <a:pt x="3170520" y="618375"/>
                  <a:pt x="2868023" y="640080"/>
                </a:cubicBezTo>
                <a:cubicBezTo>
                  <a:pt x="2565526" y="661785"/>
                  <a:pt x="2271084" y="584730"/>
                  <a:pt x="2043611" y="640080"/>
                </a:cubicBezTo>
                <a:cubicBezTo>
                  <a:pt x="1816138" y="695430"/>
                  <a:pt x="1929662" y="615299"/>
                  <a:pt x="1828800" y="640080"/>
                </a:cubicBezTo>
                <a:cubicBezTo>
                  <a:pt x="1727938" y="664861"/>
                  <a:pt x="1379846" y="582072"/>
                  <a:pt x="1248229" y="640080"/>
                </a:cubicBezTo>
                <a:cubicBezTo>
                  <a:pt x="1116612" y="698088"/>
                  <a:pt x="1095070" y="629848"/>
                  <a:pt x="1033417" y="640080"/>
                </a:cubicBezTo>
                <a:cubicBezTo>
                  <a:pt x="971764" y="650312"/>
                  <a:pt x="389756" y="612553"/>
                  <a:pt x="0" y="640080"/>
                </a:cubicBezTo>
                <a:cubicBezTo>
                  <a:pt x="-36362" y="477671"/>
                  <a:pt x="17760" y="408221"/>
                  <a:pt x="0" y="313639"/>
                </a:cubicBezTo>
                <a:cubicBezTo>
                  <a:pt x="-17760" y="219057"/>
                  <a:pt x="19375" y="130584"/>
                  <a:pt x="0" y="0"/>
                </a:cubicBezTo>
                <a:close/>
              </a:path>
              <a:path w="12192000" h="640080" stroke="0" extrusionOk="0">
                <a:moveTo>
                  <a:pt x="0" y="0"/>
                </a:moveTo>
                <a:cubicBezTo>
                  <a:pt x="168391" y="-16632"/>
                  <a:pt x="412138" y="64752"/>
                  <a:pt x="580571" y="0"/>
                </a:cubicBezTo>
                <a:cubicBezTo>
                  <a:pt x="749004" y="-64752"/>
                  <a:pt x="878001" y="52170"/>
                  <a:pt x="1039223" y="0"/>
                </a:cubicBezTo>
                <a:cubicBezTo>
                  <a:pt x="1200445" y="-52170"/>
                  <a:pt x="1364665" y="24138"/>
                  <a:pt x="1619794" y="0"/>
                </a:cubicBezTo>
                <a:cubicBezTo>
                  <a:pt x="1874923" y="-24138"/>
                  <a:pt x="2021446" y="57230"/>
                  <a:pt x="2200366" y="0"/>
                </a:cubicBezTo>
                <a:cubicBezTo>
                  <a:pt x="2379286" y="-57230"/>
                  <a:pt x="2415700" y="38181"/>
                  <a:pt x="2537097" y="0"/>
                </a:cubicBezTo>
                <a:cubicBezTo>
                  <a:pt x="2658494" y="-38181"/>
                  <a:pt x="2988754" y="53733"/>
                  <a:pt x="3117669" y="0"/>
                </a:cubicBezTo>
                <a:cubicBezTo>
                  <a:pt x="3246584" y="-53733"/>
                  <a:pt x="3238892" y="7302"/>
                  <a:pt x="3332480" y="0"/>
                </a:cubicBezTo>
                <a:cubicBezTo>
                  <a:pt x="3426068" y="-7302"/>
                  <a:pt x="3451741" y="8856"/>
                  <a:pt x="3547291" y="0"/>
                </a:cubicBezTo>
                <a:cubicBezTo>
                  <a:pt x="3642841" y="-8856"/>
                  <a:pt x="3873909" y="62610"/>
                  <a:pt x="4127863" y="0"/>
                </a:cubicBezTo>
                <a:cubicBezTo>
                  <a:pt x="4381817" y="-62610"/>
                  <a:pt x="4331609" y="1855"/>
                  <a:pt x="4464594" y="0"/>
                </a:cubicBezTo>
                <a:cubicBezTo>
                  <a:pt x="4597579" y="-1855"/>
                  <a:pt x="4791351" y="31954"/>
                  <a:pt x="5045166" y="0"/>
                </a:cubicBezTo>
                <a:cubicBezTo>
                  <a:pt x="5298981" y="-31954"/>
                  <a:pt x="5169916" y="13547"/>
                  <a:pt x="5259977" y="0"/>
                </a:cubicBezTo>
                <a:cubicBezTo>
                  <a:pt x="5350038" y="-13547"/>
                  <a:pt x="5370756" y="11622"/>
                  <a:pt x="5474789" y="0"/>
                </a:cubicBezTo>
                <a:cubicBezTo>
                  <a:pt x="5578822" y="-11622"/>
                  <a:pt x="5776088" y="19613"/>
                  <a:pt x="6055360" y="0"/>
                </a:cubicBezTo>
                <a:cubicBezTo>
                  <a:pt x="6334632" y="-19613"/>
                  <a:pt x="6410186" y="50710"/>
                  <a:pt x="6635931" y="0"/>
                </a:cubicBezTo>
                <a:cubicBezTo>
                  <a:pt x="6861676" y="-50710"/>
                  <a:pt x="6931498" y="10554"/>
                  <a:pt x="7094583" y="0"/>
                </a:cubicBezTo>
                <a:cubicBezTo>
                  <a:pt x="7257668" y="-10554"/>
                  <a:pt x="7545926" y="57542"/>
                  <a:pt x="7675154" y="0"/>
                </a:cubicBezTo>
                <a:cubicBezTo>
                  <a:pt x="7804382" y="-57542"/>
                  <a:pt x="8040784" y="28840"/>
                  <a:pt x="8255726" y="0"/>
                </a:cubicBezTo>
                <a:cubicBezTo>
                  <a:pt x="8470668" y="-28840"/>
                  <a:pt x="8682513" y="65927"/>
                  <a:pt x="8836297" y="0"/>
                </a:cubicBezTo>
                <a:cubicBezTo>
                  <a:pt x="8990081" y="-65927"/>
                  <a:pt x="9096447" y="4039"/>
                  <a:pt x="9294949" y="0"/>
                </a:cubicBezTo>
                <a:cubicBezTo>
                  <a:pt x="9493451" y="-4039"/>
                  <a:pt x="9633082" y="67207"/>
                  <a:pt x="9875520" y="0"/>
                </a:cubicBezTo>
                <a:cubicBezTo>
                  <a:pt x="10117958" y="-67207"/>
                  <a:pt x="10063454" y="6276"/>
                  <a:pt x="10212251" y="0"/>
                </a:cubicBezTo>
                <a:cubicBezTo>
                  <a:pt x="10361048" y="-6276"/>
                  <a:pt x="10627024" y="50526"/>
                  <a:pt x="10792823" y="0"/>
                </a:cubicBezTo>
                <a:cubicBezTo>
                  <a:pt x="10958622" y="-50526"/>
                  <a:pt x="11123127" y="31052"/>
                  <a:pt x="11251474" y="0"/>
                </a:cubicBezTo>
                <a:cubicBezTo>
                  <a:pt x="11379821" y="-31052"/>
                  <a:pt x="11469693" y="40393"/>
                  <a:pt x="11588206" y="0"/>
                </a:cubicBezTo>
                <a:cubicBezTo>
                  <a:pt x="11706719" y="-40393"/>
                  <a:pt x="11996001" y="20408"/>
                  <a:pt x="12192000" y="0"/>
                </a:cubicBezTo>
                <a:cubicBezTo>
                  <a:pt x="12204962" y="98284"/>
                  <a:pt x="12191339" y="189783"/>
                  <a:pt x="12192000" y="320040"/>
                </a:cubicBezTo>
                <a:cubicBezTo>
                  <a:pt x="12192661" y="450297"/>
                  <a:pt x="12163024" y="571076"/>
                  <a:pt x="12192000" y="640080"/>
                </a:cubicBezTo>
                <a:cubicBezTo>
                  <a:pt x="11888822" y="713560"/>
                  <a:pt x="11640707" y="557380"/>
                  <a:pt x="11367589" y="640080"/>
                </a:cubicBezTo>
                <a:cubicBezTo>
                  <a:pt x="11094471" y="722780"/>
                  <a:pt x="10930683" y="584249"/>
                  <a:pt x="10665097" y="640080"/>
                </a:cubicBezTo>
                <a:cubicBezTo>
                  <a:pt x="10399511" y="695911"/>
                  <a:pt x="10397079" y="602958"/>
                  <a:pt x="10328366" y="640080"/>
                </a:cubicBezTo>
                <a:cubicBezTo>
                  <a:pt x="10259653" y="677202"/>
                  <a:pt x="10191559" y="633814"/>
                  <a:pt x="10113554" y="640080"/>
                </a:cubicBezTo>
                <a:cubicBezTo>
                  <a:pt x="10035549" y="646346"/>
                  <a:pt x="9734640" y="579137"/>
                  <a:pt x="9411063" y="640080"/>
                </a:cubicBezTo>
                <a:cubicBezTo>
                  <a:pt x="9087486" y="701023"/>
                  <a:pt x="9073041" y="587915"/>
                  <a:pt x="8830491" y="640080"/>
                </a:cubicBezTo>
                <a:cubicBezTo>
                  <a:pt x="8587941" y="692245"/>
                  <a:pt x="8499646" y="598889"/>
                  <a:pt x="8371840" y="640080"/>
                </a:cubicBezTo>
                <a:cubicBezTo>
                  <a:pt x="8244034" y="681271"/>
                  <a:pt x="8232641" y="627503"/>
                  <a:pt x="8157029" y="640080"/>
                </a:cubicBezTo>
                <a:cubicBezTo>
                  <a:pt x="8081417" y="652657"/>
                  <a:pt x="8046083" y="629894"/>
                  <a:pt x="7942217" y="640080"/>
                </a:cubicBezTo>
                <a:cubicBezTo>
                  <a:pt x="7838351" y="650266"/>
                  <a:pt x="7669429" y="596839"/>
                  <a:pt x="7483566" y="640080"/>
                </a:cubicBezTo>
                <a:cubicBezTo>
                  <a:pt x="7297703" y="683321"/>
                  <a:pt x="7251446" y="622660"/>
                  <a:pt x="7024914" y="640080"/>
                </a:cubicBezTo>
                <a:cubicBezTo>
                  <a:pt x="6798382" y="657500"/>
                  <a:pt x="6703265" y="617344"/>
                  <a:pt x="6566263" y="640080"/>
                </a:cubicBezTo>
                <a:cubicBezTo>
                  <a:pt x="6429261" y="662816"/>
                  <a:pt x="6092049" y="592583"/>
                  <a:pt x="5741851" y="640080"/>
                </a:cubicBezTo>
                <a:cubicBezTo>
                  <a:pt x="5391653" y="687577"/>
                  <a:pt x="5424594" y="589779"/>
                  <a:pt x="5161280" y="640080"/>
                </a:cubicBezTo>
                <a:cubicBezTo>
                  <a:pt x="4897966" y="690381"/>
                  <a:pt x="4995471" y="634855"/>
                  <a:pt x="4946469" y="640080"/>
                </a:cubicBezTo>
                <a:cubicBezTo>
                  <a:pt x="4897467" y="645305"/>
                  <a:pt x="4478530" y="582889"/>
                  <a:pt x="4122057" y="640080"/>
                </a:cubicBezTo>
                <a:cubicBezTo>
                  <a:pt x="3765584" y="697271"/>
                  <a:pt x="3971374" y="625315"/>
                  <a:pt x="3907246" y="640080"/>
                </a:cubicBezTo>
                <a:cubicBezTo>
                  <a:pt x="3843118" y="654845"/>
                  <a:pt x="3744805" y="638653"/>
                  <a:pt x="3692434" y="640080"/>
                </a:cubicBezTo>
                <a:cubicBezTo>
                  <a:pt x="3640063" y="641507"/>
                  <a:pt x="3521456" y="632739"/>
                  <a:pt x="3477623" y="640080"/>
                </a:cubicBezTo>
                <a:cubicBezTo>
                  <a:pt x="3433790" y="647421"/>
                  <a:pt x="3122278" y="586863"/>
                  <a:pt x="2897051" y="640080"/>
                </a:cubicBezTo>
                <a:cubicBezTo>
                  <a:pt x="2671824" y="693297"/>
                  <a:pt x="2575434" y="635122"/>
                  <a:pt x="2316480" y="640080"/>
                </a:cubicBezTo>
                <a:cubicBezTo>
                  <a:pt x="2057526" y="645038"/>
                  <a:pt x="2143140" y="624743"/>
                  <a:pt x="1979749" y="640080"/>
                </a:cubicBezTo>
                <a:cubicBezTo>
                  <a:pt x="1816358" y="655417"/>
                  <a:pt x="1609203" y="598343"/>
                  <a:pt x="1399177" y="640080"/>
                </a:cubicBezTo>
                <a:cubicBezTo>
                  <a:pt x="1189151" y="681817"/>
                  <a:pt x="1256772" y="615545"/>
                  <a:pt x="1184366" y="640080"/>
                </a:cubicBezTo>
                <a:cubicBezTo>
                  <a:pt x="1111960" y="664615"/>
                  <a:pt x="981444" y="610100"/>
                  <a:pt x="847634" y="640080"/>
                </a:cubicBezTo>
                <a:cubicBezTo>
                  <a:pt x="713824" y="670060"/>
                  <a:pt x="321403" y="607142"/>
                  <a:pt x="0" y="640080"/>
                </a:cubicBezTo>
                <a:cubicBezTo>
                  <a:pt x="-4783" y="530385"/>
                  <a:pt x="34149" y="451952"/>
                  <a:pt x="0" y="339242"/>
                </a:cubicBezTo>
                <a:cubicBezTo>
                  <a:pt x="-34149" y="226532"/>
                  <a:pt x="30851" y="78827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28575">
            <a:extLst>
              <a:ext uri="{C807C97D-BFC1-408E-A445-0C87EB9F89A2}">
                <ask:lineSketchStyleProps xmlns="" xmlns:ask="http://schemas.microsoft.com/office/drawing/2018/sketchyshapes" sd="159775638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en-US" sz="2800" b="1" dirty="0">
                <a:solidFill>
                  <a:schemeClr val="bg1"/>
                </a:solidFill>
                <a:latin typeface="Abadi" panose="020B0604020104020204" pitchFamily="34" charset="0"/>
              </a:rPr>
              <a:t>7</a:t>
            </a:r>
            <a:r>
              <a:rPr lang="en-US" altLang="en-US" sz="2800" b="1" noProof="0" dirty="0">
                <a:solidFill>
                  <a:schemeClr val="bg1"/>
                </a:solidFill>
                <a:latin typeface="Abadi" panose="020B0604020104020204" pitchFamily="34" charset="0"/>
              </a:rPr>
              <a:t>. SUBMISAUN RELATORIU</a:t>
            </a:r>
            <a:endParaRPr lang="pt-PT" dirty="0">
              <a:solidFill>
                <a:schemeClr val="bg1"/>
              </a:solidFill>
              <a:latin typeface="Abadi" panose="020B0604020104020204" pitchFamily="34" charset="0"/>
            </a:endParaRPr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3432621604"/>
              </p:ext>
            </p:extLst>
          </p:nvPr>
        </p:nvGraphicFramePr>
        <p:xfrm>
          <a:off x="0" y="240030"/>
          <a:ext cx="12192001" cy="62179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753079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3958" y="2379406"/>
            <a:ext cx="10424648" cy="3335594"/>
          </a:xfrm>
        </p:spPr>
        <p:txBody>
          <a:bodyPr>
            <a:noAutofit/>
          </a:bodyPr>
          <a:lstStyle/>
          <a:p>
            <a:r>
              <a:rPr lang="pt-PT" sz="2800" b="1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Setór no asaun ne’ebé elegível </a:t>
            </a:r>
            <a:r>
              <a:rPr lang="pt-PT" sz="2800" b="1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ba</a:t>
            </a:r>
            <a:r>
              <a:rPr lang="pt-PT" sz="2800" b="1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800" b="1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finansiamentu</a:t>
            </a:r>
            <a:r>
              <a:rPr lang="pt-PT" sz="2800" b="1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públiku iha</a:t>
            </a:r>
            <a:r>
              <a:rPr lang="en-US" sz="2800" b="1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/>
            </a:r>
            <a:br>
              <a:rPr lang="en-US" sz="2800" b="1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pt-PT" sz="2800" b="1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Programa </a:t>
            </a:r>
            <a:r>
              <a:rPr lang="pt-PT" sz="2800" b="1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Nasional</a:t>
            </a:r>
            <a:r>
              <a:rPr lang="pt-PT" sz="2800" b="1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800" b="1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Dezenvolvimentu</a:t>
            </a:r>
            <a:r>
              <a:rPr lang="pt-PT" sz="2800" b="1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Suku (PNDS)</a:t>
            </a:r>
            <a:r>
              <a:rPr lang="en-US" sz="2800" b="1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/>
            </a:r>
            <a:br>
              <a:rPr lang="en-US" sz="2800" b="1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US" sz="2800" dirty="0">
                <a:solidFill>
                  <a:schemeClr val="bg1"/>
                </a:solidFill>
                <a:latin typeface="Abadi" panose="020B0604020104020204" pitchFamily="34" charset="0"/>
                <a:ea typeface="Arial Unicode MS"/>
                <a:cs typeface="Arial" panose="020B0604020202020204" pitchFamily="34" charset="0"/>
              </a:rPr>
              <a:t>Diploma Ministerial Nu. 42/2025 14 </a:t>
            </a:r>
            <a:r>
              <a:rPr lang="en-US" sz="2800" dirty="0" err="1">
                <a:solidFill>
                  <a:schemeClr val="bg1"/>
                </a:solidFill>
                <a:latin typeface="Abadi" panose="020B0604020104020204" pitchFamily="34" charset="0"/>
                <a:ea typeface="Arial Unicode MS"/>
                <a:cs typeface="Arial" panose="020B0604020202020204" pitchFamily="34" charset="0"/>
              </a:rPr>
              <a:t>Novembru</a:t>
            </a:r>
            <a:r>
              <a:rPr lang="en-US" sz="2800" dirty="0">
                <a:solidFill>
                  <a:schemeClr val="bg1"/>
                </a:solidFill>
                <a:latin typeface="Abadi" panose="020B0604020104020204" pitchFamily="34" charset="0"/>
                <a:ea typeface="Arial Unicode MS"/>
                <a:cs typeface="Arial" panose="020B0604020202020204" pitchFamily="34" charset="0"/>
              </a:rPr>
              <a:t>, </a:t>
            </a:r>
            <a:r>
              <a:rPr lang="en-US" sz="2800" dirty="0" err="1">
                <a:solidFill>
                  <a:schemeClr val="bg1"/>
                </a:solidFill>
                <a:latin typeface="Abadi" panose="020B0604020104020204" pitchFamily="34" charset="0"/>
                <a:ea typeface="Arial Unicode MS"/>
                <a:cs typeface="Arial" panose="020B0604020202020204" pitchFamily="34" charset="0"/>
              </a:rPr>
              <a:t>Alterasaun</a:t>
            </a:r>
            <a:r>
              <a:rPr lang="en-US" sz="2800" dirty="0">
                <a:solidFill>
                  <a:schemeClr val="bg1"/>
                </a:solidFill>
                <a:latin typeface="Abadi" panose="020B0604020104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Abadi" panose="020B0604020104020204" pitchFamily="34" charset="0"/>
                <a:ea typeface="Arial Unicode MS"/>
                <a:cs typeface="Arial" panose="020B0604020202020204" pitchFamily="34" charset="0"/>
              </a:rPr>
              <a:t>Datoluk</a:t>
            </a:r>
            <a:r>
              <a:rPr lang="en-US" sz="2800" dirty="0">
                <a:solidFill>
                  <a:schemeClr val="bg1"/>
                </a:solidFill>
                <a:latin typeface="Abadi" panose="020B0604020104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Abadi" panose="020B0604020104020204" pitchFamily="34" charset="0"/>
                <a:ea typeface="Arial Unicode MS"/>
                <a:cs typeface="Arial" panose="020B0604020202020204" pitchFamily="34" charset="0"/>
              </a:rPr>
              <a:t>husi</a:t>
            </a:r>
            <a:r>
              <a:rPr lang="en-US" sz="2800" dirty="0">
                <a:solidFill>
                  <a:schemeClr val="bg1"/>
                </a:solidFill>
                <a:latin typeface="Abadi" panose="020B0604020104020204" pitchFamily="34" charset="0"/>
                <a:ea typeface="Arial Unicode MS"/>
                <a:cs typeface="Arial" panose="020B0604020202020204" pitchFamily="34" charset="0"/>
              </a:rPr>
              <a:t> Diploma Ministerial Nu. 7/2016 27 </a:t>
            </a:r>
            <a:r>
              <a:rPr lang="en-US" sz="2800" dirty="0" err="1">
                <a:solidFill>
                  <a:schemeClr val="bg1"/>
                </a:solidFill>
                <a:latin typeface="Abadi" panose="020B0604020104020204" pitchFamily="34" charset="0"/>
                <a:ea typeface="Arial Unicode MS"/>
                <a:cs typeface="Arial" panose="020B0604020202020204" pitchFamily="34" charset="0"/>
              </a:rPr>
              <a:t>Janeiru</a:t>
            </a:r>
            <a:r>
              <a:rPr lang="en-US" sz="2800" b="1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/>
            </a:r>
            <a:br>
              <a:rPr lang="en-US" sz="2800" b="1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endParaRPr lang="en-US" sz="2800" b="1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5" name="Title 6">
            <a:extLst>
              <a:ext uri="{FF2B5EF4-FFF2-40B4-BE49-F238E27FC236}">
                <a16:creationId xmlns="" xmlns:a16="http://schemas.microsoft.com/office/drawing/2014/main" id="{BB8FFB83-8462-A7E2-A835-0EAF416A1EFA}"/>
              </a:ext>
            </a:extLst>
          </p:cNvPr>
          <p:cNvSpPr txBox="1">
            <a:spLocks/>
          </p:cNvSpPr>
          <p:nvPr/>
        </p:nvSpPr>
        <p:spPr>
          <a:xfrm>
            <a:off x="3270181" y="1463913"/>
            <a:ext cx="4727406" cy="59863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0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>
                <a:solidFill>
                  <a:schemeClr val="tx1"/>
                </a:solidFill>
                <a:latin typeface="Abadi" panose="020B0604020104020204" pitchFamily="34" charset="0"/>
              </a:rPr>
              <a:t>8. MENU INDIKATIVU</a:t>
            </a:r>
          </a:p>
        </p:txBody>
      </p:sp>
    </p:spTree>
    <p:extLst>
      <p:ext uri="{BB962C8B-B14F-4D97-AF65-F5344CB8AC3E}">
        <p14:creationId xmlns:p14="http://schemas.microsoft.com/office/powerpoint/2010/main" val="67197234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6">
            <a:extLst>
              <a:ext uri="{FF2B5EF4-FFF2-40B4-BE49-F238E27FC236}">
                <a16:creationId xmlns="" xmlns:a16="http://schemas.microsoft.com/office/drawing/2014/main" id="{BB8FFB83-8462-A7E2-A835-0EAF416A1EFA}"/>
              </a:ext>
            </a:extLst>
          </p:cNvPr>
          <p:cNvSpPr txBox="1">
            <a:spLocks/>
          </p:cNvSpPr>
          <p:nvPr/>
        </p:nvSpPr>
        <p:spPr>
          <a:xfrm>
            <a:off x="3732297" y="766917"/>
            <a:ext cx="4727406" cy="598636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0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PT" sz="2400" b="1" kern="1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Setór Saúde</a:t>
            </a:r>
            <a:endParaRPr lang="en-US" sz="2400" kern="1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12723" y="1654045"/>
            <a:ext cx="10166554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Reabilitasaun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edifísiu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atu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instala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Postu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Saúde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foun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ka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iha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ne’ebé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Postu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Saúde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funsiona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ona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endParaRPr lang="en-US" sz="20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lvl="0" indent="-342900">
              <a:buFont typeface="Wingdings" panose="05000000000000000000" pitchFamily="2" charset="2"/>
              <a:buChar char="§"/>
            </a:pPr>
            <a:endParaRPr lang="en-US" sz="20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Reabilitasaun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edifísiu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atu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instala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Sentru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Saúde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Komunitária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foun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ka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iha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ne’ebé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Sentru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Saúde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Komunitária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funsiona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ona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endParaRPr lang="en-US" sz="20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lvl="0" indent="-342900">
              <a:buFont typeface="Wingdings" panose="05000000000000000000" pitchFamily="2" charset="2"/>
              <a:buChar char="§"/>
            </a:pPr>
            <a:endParaRPr lang="en-US" sz="20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Reabilitasaun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edifísiu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atu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instala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Klínika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Saúde Maternidade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foun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ka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iha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ne’ebé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Klínika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Saúde Materna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funsiona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ona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endParaRPr lang="en-US" sz="20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lvl="0" indent="-342900">
              <a:buFont typeface="Wingdings" panose="05000000000000000000" pitchFamily="2" charset="2"/>
              <a:buChar char="§"/>
            </a:pPr>
            <a:endParaRPr lang="en-US" sz="20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Konstrusaun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reabilitasaun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ka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estensaun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edifísiu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ba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rezidénsia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pesoál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saúde;</a:t>
            </a:r>
            <a:endParaRPr lang="en-US" sz="20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lvl="0" indent="-342900">
              <a:buFont typeface="Wingdings" panose="05000000000000000000" pitchFamily="2" charset="2"/>
              <a:buChar char="§"/>
            </a:pPr>
            <a:endParaRPr lang="en-US" sz="20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US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Konstrusaun</a:t>
            </a:r>
            <a:r>
              <a:rPr lang="en-US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ka </a:t>
            </a:r>
            <a:r>
              <a:rPr lang="en-US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reparasaun</a:t>
            </a:r>
            <a:r>
              <a:rPr lang="en-US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moru</a:t>
            </a:r>
            <a:r>
              <a:rPr lang="en-US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iha</a:t>
            </a:r>
            <a:r>
              <a:rPr lang="en-US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fatin</a:t>
            </a:r>
            <a:r>
              <a:rPr lang="en-US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ne’ebé</a:t>
            </a:r>
            <a:r>
              <a:rPr lang="en-US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klínika</a:t>
            </a:r>
            <a:r>
              <a:rPr lang="en-US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funsiona</a:t>
            </a:r>
            <a:r>
              <a:rPr lang="en-US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daudaun</a:t>
            </a:r>
            <a:r>
              <a:rPr lang="en-US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</a:p>
          <a:p>
            <a:endParaRPr lang="en-US" sz="20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en-US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Iha </a:t>
            </a:r>
            <a:r>
              <a:rPr lang="en-US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Munisípiu</a:t>
            </a:r>
            <a:r>
              <a:rPr lang="en-US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Díli</a:t>
            </a:r>
            <a:r>
              <a:rPr lang="en-US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asaun</a:t>
            </a:r>
            <a:r>
              <a:rPr lang="en-US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iha</a:t>
            </a:r>
            <a:r>
              <a:rPr lang="en-US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leten</a:t>
            </a:r>
            <a:r>
              <a:rPr lang="en-US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maka</a:t>
            </a:r>
            <a:r>
              <a:rPr lang="en-US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elegível</a:t>
            </a:r>
            <a:r>
              <a:rPr lang="en-US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atu</a:t>
            </a:r>
            <a:r>
              <a:rPr lang="en-US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hetan</a:t>
            </a:r>
            <a:r>
              <a:rPr lang="en-US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finansiamentu</a:t>
            </a:r>
            <a:r>
              <a:rPr lang="en-US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husi</a:t>
            </a:r>
            <a:r>
              <a:rPr lang="en-US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PNDS </a:t>
            </a:r>
            <a:r>
              <a:rPr lang="en-US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wainhira</a:t>
            </a:r>
            <a:r>
              <a:rPr lang="en-US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implementa</a:t>
            </a:r>
            <a:r>
              <a:rPr lang="en-US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iha</a:t>
            </a:r>
            <a:r>
              <a:rPr lang="en-US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área</a:t>
            </a:r>
            <a:r>
              <a:rPr lang="en-US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rurál</a:t>
            </a:r>
            <a:r>
              <a:rPr lang="en-US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Munisípiu</a:t>
            </a:r>
            <a:r>
              <a:rPr lang="en-US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Díli</a:t>
            </a:r>
            <a:r>
              <a:rPr lang="en-US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nian</a:t>
            </a:r>
            <a:r>
              <a:rPr lang="en-US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24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082677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6">
            <a:extLst>
              <a:ext uri="{FF2B5EF4-FFF2-40B4-BE49-F238E27FC236}">
                <a16:creationId xmlns="" xmlns:a16="http://schemas.microsoft.com/office/drawing/2014/main" id="{BB8FFB83-8462-A7E2-A835-0EAF416A1EFA}"/>
              </a:ext>
            </a:extLst>
          </p:cNvPr>
          <p:cNvSpPr txBox="1">
            <a:spLocks/>
          </p:cNvSpPr>
          <p:nvPr/>
        </p:nvSpPr>
        <p:spPr>
          <a:xfrm>
            <a:off x="3732297" y="766917"/>
            <a:ext cx="4727406" cy="598636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0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800" b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Setór</a:t>
            </a:r>
            <a:r>
              <a:rPr lang="pt-PT" sz="28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Bee no Saneamentu</a:t>
            </a:r>
            <a:endParaRPr lang="en-US" sz="28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017639" y="1653970"/>
            <a:ext cx="10156722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Konstrusaun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konservasaun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ka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reabilitasaun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ba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instalasaun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sanitáriu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ka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sintina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públiku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endParaRPr lang="en-US" sz="20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lvl="0" indent="-342900">
              <a:buFont typeface="Wingdings" panose="05000000000000000000" pitchFamily="2" charset="2"/>
              <a:buChar char="§"/>
            </a:pPr>
            <a:endParaRPr lang="en-US" sz="20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Konstrusaun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konservasaun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ka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reabilitasaun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ba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rede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públiku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saneamentu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endParaRPr lang="en-US" sz="20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lvl="0" indent="-342900">
              <a:buFont typeface="Wingdings" panose="05000000000000000000" pitchFamily="2" charset="2"/>
              <a:buChar char="§"/>
            </a:pPr>
            <a:endParaRPr lang="en-US" sz="20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Konstrusaun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konservasaun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ka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reabilitasaun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ba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rede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públiku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abastesimentu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bee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moos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endParaRPr lang="en-US" sz="20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lvl="0" indent="-342900">
              <a:buFont typeface="Wingdings" panose="05000000000000000000" pitchFamily="2" charset="2"/>
              <a:buChar char="§"/>
            </a:pPr>
            <a:endParaRPr lang="en-US" sz="20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Konstrusaun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konservasaun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ka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reabilitasaun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ba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fasilidade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lavandaria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públiku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endParaRPr lang="en-US" sz="20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lvl="0" indent="-342900">
              <a:buFont typeface="Wingdings" panose="05000000000000000000" pitchFamily="2" charset="2"/>
              <a:buChar char="§"/>
            </a:pPr>
            <a:endParaRPr lang="en-US" sz="20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US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Konstrusaun</a:t>
            </a:r>
            <a:r>
              <a:rPr lang="en-US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ka </a:t>
            </a:r>
            <a:r>
              <a:rPr lang="en-US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konservasaun</a:t>
            </a:r>
            <a:r>
              <a:rPr lang="en-US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ba</a:t>
            </a:r>
            <a:r>
              <a:rPr lang="en-US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fatin</a:t>
            </a:r>
            <a:r>
              <a:rPr lang="en-US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lixu</a:t>
            </a:r>
            <a:r>
              <a:rPr lang="en-US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públiku</a:t>
            </a:r>
            <a:r>
              <a:rPr lang="en-US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</a:p>
          <a:p>
            <a:pPr marL="342900" lvl="0" indent="-342900">
              <a:buFont typeface="Wingdings" panose="05000000000000000000" pitchFamily="2" charset="2"/>
              <a:buChar char="§"/>
            </a:pPr>
            <a:endParaRPr lang="en-US" sz="20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Instalasaun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painél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solar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ba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fasilidade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públiku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20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pt-PT" sz="20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Iha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Munisípiu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Díli,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asaun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iha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leten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maka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elegível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atu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hetan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finansiamentu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husi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PNDS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wainhira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implementa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iha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área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rurál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Munisípiu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Díli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nian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US" sz="24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630370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6">
            <a:extLst>
              <a:ext uri="{FF2B5EF4-FFF2-40B4-BE49-F238E27FC236}">
                <a16:creationId xmlns="" xmlns:a16="http://schemas.microsoft.com/office/drawing/2014/main" id="{BB8FFB83-8462-A7E2-A835-0EAF416A1EFA}"/>
              </a:ext>
            </a:extLst>
          </p:cNvPr>
          <p:cNvSpPr txBox="1">
            <a:spLocks/>
          </p:cNvSpPr>
          <p:nvPr/>
        </p:nvSpPr>
        <p:spPr>
          <a:xfrm>
            <a:off x="3732296" y="366867"/>
            <a:ext cx="4727406" cy="598636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0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800" b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Setór</a:t>
            </a:r>
            <a:r>
              <a:rPr lang="pt-PT" sz="28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Edukasaun</a:t>
            </a:r>
            <a:endParaRPr lang="en-US" sz="28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93175" y="1225689"/>
            <a:ext cx="10805651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pt-PT" sz="2000" u="sng" dirty="0" err="1">
                <a:solidFill>
                  <a:srgbClr val="0099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Reabilitasaun</a:t>
            </a:r>
            <a:r>
              <a:rPr lang="pt-PT" sz="2000" u="sng" dirty="0">
                <a:solidFill>
                  <a:srgbClr val="0099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u="sng" dirty="0" err="1">
                <a:solidFill>
                  <a:srgbClr val="0099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edifísiu</a:t>
            </a:r>
            <a:r>
              <a:rPr lang="pt-PT" sz="2000" u="sng" dirty="0">
                <a:solidFill>
                  <a:srgbClr val="0099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u="sng" dirty="0" err="1">
                <a:solidFill>
                  <a:srgbClr val="0099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atu</a:t>
            </a:r>
            <a:r>
              <a:rPr lang="pt-PT" sz="2000" u="sng" dirty="0">
                <a:solidFill>
                  <a:srgbClr val="0099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instala </a:t>
            </a:r>
            <a:r>
              <a:rPr lang="pt-PT" sz="2000" u="sng" dirty="0" err="1">
                <a:solidFill>
                  <a:srgbClr val="0099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eskola</a:t>
            </a:r>
            <a:r>
              <a:rPr lang="pt-PT" sz="2000" u="sng" dirty="0">
                <a:solidFill>
                  <a:srgbClr val="0099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u="sng" dirty="0" err="1">
                <a:solidFill>
                  <a:srgbClr val="0099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primeiru</a:t>
            </a:r>
            <a:r>
              <a:rPr lang="pt-PT" sz="2000" u="sng" dirty="0">
                <a:solidFill>
                  <a:srgbClr val="0099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u="sng" dirty="0" err="1">
                <a:solidFill>
                  <a:srgbClr val="0099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siklu</a:t>
            </a:r>
            <a:r>
              <a:rPr lang="pt-PT" sz="2000" u="sng" dirty="0">
                <a:solidFill>
                  <a:srgbClr val="0099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u="sng" dirty="0" err="1">
                <a:solidFill>
                  <a:srgbClr val="0099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ensinu</a:t>
            </a:r>
            <a:r>
              <a:rPr lang="pt-PT" sz="2000" u="sng" dirty="0">
                <a:solidFill>
                  <a:srgbClr val="0099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u="sng" dirty="0" err="1">
                <a:solidFill>
                  <a:srgbClr val="0099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báziku</a:t>
            </a:r>
            <a:r>
              <a:rPr lang="pt-PT" sz="2000" u="sng" dirty="0">
                <a:solidFill>
                  <a:srgbClr val="0099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pt-PT" sz="2000" u="sng" dirty="0" err="1">
                <a:solidFill>
                  <a:srgbClr val="0099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eskola</a:t>
            </a:r>
            <a:r>
              <a:rPr lang="pt-PT" sz="2000" u="sng" dirty="0">
                <a:solidFill>
                  <a:srgbClr val="0099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u="sng" dirty="0" err="1">
                <a:solidFill>
                  <a:srgbClr val="0099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pre-sekundária</a:t>
            </a:r>
            <a:r>
              <a:rPr lang="pt-PT" sz="2000" u="sng" dirty="0">
                <a:solidFill>
                  <a:srgbClr val="0099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pt-PT" sz="2000" u="sng" dirty="0" err="1">
                <a:solidFill>
                  <a:srgbClr val="0099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ka</a:t>
            </a:r>
            <a:r>
              <a:rPr lang="pt-PT" sz="2000" u="sng" dirty="0">
                <a:solidFill>
                  <a:srgbClr val="0099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u="sng" dirty="0" err="1">
                <a:solidFill>
                  <a:srgbClr val="0099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eskola</a:t>
            </a:r>
            <a:r>
              <a:rPr lang="pt-PT" sz="2000" u="sng" dirty="0">
                <a:solidFill>
                  <a:srgbClr val="0099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u="sng" dirty="0" err="1">
                <a:solidFill>
                  <a:srgbClr val="0099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sekundária</a:t>
            </a:r>
            <a:r>
              <a:rPr lang="pt-PT" sz="2000" u="sng" dirty="0">
                <a:solidFill>
                  <a:srgbClr val="0099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u="sng" dirty="0" err="1">
                <a:solidFill>
                  <a:srgbClr val="0099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ne’ebé</a:t>
            </a:r>
            <a:r>
              <a:rPr lang="pt-PT" sz="2000" u="sng" dirty="0">
                <a:solidFill>
                  <a:srgbClr val="0099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u="sng" dirty="0" err="1">
                <a:solidFill>
                  <a:srgbClr val="0099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funsiona</a:t>
            </a:r>
            <a:r>
              <a:rPr lang="pt-PT" sz="2000" u="sng" dirty="0">
                <a:solidFill>
                  <a:srgbClr val="0099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u="sng" dirty="0" err="1">
                <a:solidFill>
                  <a:srgbClr val="0099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ona</a:t>
            </a:r>
            <a:r>
              <a:rPr lang="pt-PT" sz="2000" u="sng" dirty="0">
                <a:solidFill>
                  <a:srgbClr val="0099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endParaRPr lang="en-US" sz="2000" u="sng" dirty="0">
              <a:solidFill>
                <a:srgbClr val="0099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lvl="0" indent="-342900">
              <a:buFont typeface="Wingdings" panose="05000000000000000000" pitchFamily="2" charset="2"/>
              <a:buChar char="§"/>
            </a:pPr>
            <a:endParaRPr lang="en-US" sz="20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Konstrusaun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reabilitasaun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ka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estensaun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atu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instala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ka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ensinu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pre-eskolár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ne’ebé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funsiona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ona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ho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rekreiu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infantíl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fatin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halimar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ba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labarik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sira;</a:t>
            </a:r>
            <a:endParaRPr lang="en-US" sz="20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lvl="0" indent="-342900">
              <a:buFont typeface="Wingdings" panose="05000000000000000000" pitchFamily="2" charset="2"/>
              <a:buChar char="§"/>
            </a:pPr>
            <a:endParaRPr lang="en-US" sz="20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US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Konstrusaun</a:t>
            </a:r>
            <a:r>
              <a:rPr lang="en-US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ka </a:t>
            </a:r>
            <a:r>
              <a:rPr lang="en-US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reabilitasaun</a:t>
            </a:r>
            <a:r>
              <a:rPr lang="en-US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ba</a:t>
            </a:r>
            <a:r>
              <a:rPr lang="en-US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rezidénsia</a:t>
            </a:r>
            <a:r>
              <a:rPr lang="en-US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profesór</a:t>
            </a:r>
            <a:r>
              <a:rPr lang="en-US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</a:p>
          <a:p>
            <a:pPr marL="342900" lvl="0" indent="-342900">
              <a:buFont typeface="Wingdings" panose="05000000000000000000" pitchFamily="2" charset="2"/>
              <a:buChar char="§"/>
            </a:pPr>
            <a:endParaRPr lang="en-US" sz="20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Konstrusaun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ka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reabilitasaun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ba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dapur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eskola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ba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merenda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eskolár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no sala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atendimentu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merenda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eskolár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endParaRPr lang="en-US" sz="20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lvl="0" indent="-342900">
              <a:buFont typeface="Wingdings" panose="05000000000000000000" pitchFamily="2" charset="2"/>
              <a:buChar char="§"/>
            </a:pPr>
            <a:endParaRPr lang="en-US" sz="20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US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Konstrusaun</a:t>
            </a:r>
            <a:r>
              <a:rPr lang="en-US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ka </a:t>
            </a:r>
            <a:r>
              <a:rPr lang="en-US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reabilitasaun</a:t>
            </a:r>
            <a:r>
              <a:rPr lang="en-US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ba</a:t>
            </a:r>
            <a:r>
              <a:rPr lang="en-US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jardín</a:t>
            </a:r>
            <a:r>
              <a:rPr lang="en-US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infantíl</a:t>
            </a:r>
            <a:r>
              <a:rPr lang="en-US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fatin</a:t>
            </a:r>
            <a:r>
              <a:rPr lang="en-US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halimar</a:t>
            </a:r>
            <a:r>
              <a:rPr lang="en-US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ba</a:t>
            </a:r>
            <a:r>
              <a:rPr lang="en-US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labarik</a:t>
            </a:r>
            <a:r>
              <a:rPr lang="en-US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sira</a:t>
            </a:r>
            <a:r>
              <a:rPr lang="en-US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</a:p>
          <a:p>
            <a:pPr marL="342900" lvl="0" indent="-342900">
              <a:buFont typeface="Wingdings" panose="05000000000000000000" pitchFamily="2" charset="2"/>
              <a:buChar char="§"/>
            </a:pPr>
            <a:endParaRPr lang="en-US" sz="20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Konstrusaun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ka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reabilitasaun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ba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pavimentu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kontrolu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inundasaun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pt-PT" sz="2000" i="1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canopy</a:t>
            </a:r>
            <a:r>
              <a:rPr lang="pt-PT" sz="2000" i="1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/dossel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iha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estabelesimentu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ensinu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Pre-eskolár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endParaRPr lang="en-US" sz="20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lvl="0" indent="-342900">
              <a:buFont typeface="Wingdings" panose="05000000000000000000" pitchFamily="2" charset="2"/>
              <a:buChar char="§"/>
            </a:pPr>
            <a:endParaRPr lang="en-US" sz="20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Konstrusaun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ka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reabilitasaun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ba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kampu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multifunsaun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iha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estabelesimentu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ensinu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pre-eskolár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eskola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primeiru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no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segundu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siklu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ensinu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báziku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endParaRPr lang="en-US" sz="20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569376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6">
            <a:extLst>
              <a:ext uri="{FF2B5EF4-FFF2-40B4-BE49-F238E27FC236}">
                <a16:creationId xmlns="" xmlns:a16="http://schemas.microsoft.com/office/drawing/2014/main" id="{BB8FFB83-8462-A7E2-A835-0EAF416A1EFA}"/>
              </a:ext>
            </a:extLst>
          </p:cNvPr>
          <p:cNvSpPr txBox="1">
            <a:spLocks/>
          </p:cNvSpPr>
          <p:nvPr/>
        </p:nvSpPr>
        <p:spPr>
          <a:xfrm>
            <a:off x="3732297" y="766917"/>
            <a:ext cx="4727406" cy="598636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0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800" b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Setór</a:t>
            </a:r>
            <a:r>
              <a:rPr lang="pt-PT" sz="28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Agrikultura no Peskas</a:t>
            </a:r>
            <a:endParaRPr lang="en-US" sz="28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209368" y="1730790"/>
            <a:ext cx="10166554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US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Konstrusaun</a:t>
            </a:r>
            <a:r>
              <a:rPr lang="en-US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ka </a:t>
            </a:r>
            <a:r>
              <a:rPr lang="en-US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reabilitasaun</a:t>
            </a:r>
            <a:r>
              <a:rPr lang="en-US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ba</a:t>
            </a:r>
            <a:r>
              <a:rPr lang="en-US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Sistema </a:t>
            </a:r>
            <a:r>
              <a:rPr lang="en-US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irrigasaun</a:t>
            </a:r>
            <a:r>
              <a:rPr lang="en-US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no </a:t>
            </a:r>
            <a:r>
              <a:rPr lang="en-US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barrajen</a:t>
            </a:r>
            <a:r>
              <a:rPr lang="en-US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(taka bee) ho </a:t>
            </a:r>
            <a:r>
              <a:rPr lang="en-US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eskala</a:t>
            </a:r>
            <a:r>
              <a:rPr lang="en-US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ki’ik</a:t>
            </a:r>
            <a:r>
              <a:rPr lang="en-US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</a:p>
          <a:p>
            <a:pPr marL="342900" lvl="0" indent="-342900">
              <a:buFont typeface="Wingdings" panose="05000000000000000000" pitchFamily="2" charset="2"/>
              <a:buChar char="§"/>
            </a:pPr>
            <a:endParaRPr lang="en-US" sz="20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US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Konstrusaun</a:t>
            </a:r>
            <a:r>
              <a:rPr lang="en-US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ka </a:t>
            </a:r>
            <a:r>
              <a:rPr lang="en-US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reabilitasaun</a:t>
            </a:r>
            <a:r>
              <a:rPr lang="en-US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portu</a:t>
            </a:r>
            <a:r>
              <a:rPr lang="en-US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ba</a:t>
            </a:r>
            <a:r>
              <a:rPr lang="en-US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peska</a:t>
            </a:r>
            <a:r>
              <a:rPr lang="en-US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</a:p>
          <a:p>
            <a:pPr marL="342900" lvl="0" indent="-342900">
              <a:buFont typeface="Wingdings" panose="05000000000000000000" pitchFamily="2" charset="2"/>
              <a:buChar char="§"/>
            </a:pPr>
            <a:endParaRPr lang="en-US" sz="20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US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Reflorestasaun</a:t>
            </a:r>
            <a:r>
              <a:rPr lang="en-US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</a:p>
          <a:p>
            <a:pPr marL="342900" lvl="0" indent="-342900">
              <a:buFont typeface="Wingdings" panose="05000000000000000000" pitchFamily="2" charset="2"/>
              <a:buChar char="§"/>
            </a:pPr>
            <a:endParaRPr lang="en-US" sz="20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Konstrusaun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ka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reabilitasaun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uma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ba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estensionista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agríkola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endParaRPr lang="en-US" sz="20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lvl="0" indent="-342900">
              <a:buFont typeface="Wingdings" panose="05000000000000000000" pitchFamily="2" charset="2"/>
              <a:buChar char="§"/>
            </a:pPr>
            <a:endParaRPr lang="en-US" sz="20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US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Konstrusaun</a:t>
            </a:r>
            <a:r>
              <a:rPr lang="en-US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ka </a:t>
            </a:r>
            <a:r>
              <a:rPr lang="en-US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reabilitasaun</a:t>
            </a:r>
            <a:r>
              <a:rPr lang="en-US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merkadu</a:t>
            </a:r>
            <a:r>
              <a:rPr lang="en-US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ki’ik</a:t>
            </a:r>
            <a:r>
              <a:rPr lang="en-US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ba</a:t>
            </a:r>
            <a:r>
              <a:rPr lang="en-US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produtu</a:t>
            </a:r>
            <a:r>
              <a:rPr lang="en-US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agríkola</a:t>
            </a:r>
            <a:r>
              <a:rPr lang="en-US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</a:p>
          <a:p>
            <a:pPr marL="342900" lvl="0" indent="-342900">
              <a:buFont typeface="Wingdings" panose="05000000000000000000" pitchFamily="2" charset="2"/>
              <a:buChar char="§"/>
            </a:pPr>
            <a:endParaRPr lang="en-US" sz="20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US" sz="2000" u="sng" dirty="0" err="1">
                <a:solidFill>
                  <a:srgbClr val="0099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Konstrusaun</a:t>
            </a:r>
            <a:r>
              <a:rPr lang="en-US" sz="2000" u="sng" dirty="0">
                <a:solidFill>
                  <a:srgbClr val="0099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2000" u="sng" dirty="0" err="1">
                <a:solidFill>
                  <a:srgbClr val="0099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reparasaun</a:t>
            </a:r>
            <a:r>
              <a:rPr lang="en-US" sz="2000" u="sng" dirty="0">
                <a:solidFill>
                  <a:srgbClr val="0099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ka </a:t>
            </a:r>
            <a:r>
              <a:rPr lang="en-US" sz="2000" u="sng" dirty="0" err="1">
                <a:solidFill>
                  <a:srgbClr val="0099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reabilitasaun</a:t>
            </a:r>
            <a:r>
              <a:rPr lang="en-US" sz="2000" u="sng" dirty="0">
                <a:solidFill>
                  <a:srgbClr val="0099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000" u="sng" dirty="0" err="1">
                <a:solidFill>
                  <a:srgbClr val="0099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edifísiu</a:t>
            </a:r>
            <a:r>
              <a:rPr lang="en-US" sz="2000" u="sng" dirty="0">
                <a:solidFill>
                  <a:srgbClr val="0099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2000" u="sng" dirty="0" err="1">
                <a:solidFill>
                  <a:srgbClr val="0099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fatin</a:t>
            </a:r>
            <a:r>
              <a:rPr lang="en-US" sz="2000" u="sng" dirty="0">
                <a:solidFill>
                  <a:srgbClr val="0099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000" u="sng" dirty="0" err="1">
                <a:solidFill>
                  <a:srgbClr val="0099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hakiak</a:t>
            </a:r>
            <a:r>
              <a:rPr lang="en-US" sz="2000" u="sng" dirty="0">
                <a:solidFill>
                  <a:srgbClr val="0099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000" u="sng" dirty="0" err="1">
                <a:solidFill>
                  <a:srgbClr val="0099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fahi</a:t>
            </a:r>
            <a:r>
              <a:rPr lang="en-US" sz="2000" u="sng" dirty="0">
                <a:solidFill>
                  <a:srgbClr val="0099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2000" u="sng" dirty="0" err="1">
                <a:solidFill>
                  <a:srgbClr val="0099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hakiak</a:t>
            </a:r>
            <a:r>
              <a:rPr lang="en-US" sz="2000" u="sng" dirty="0">
                <a:solidFill>
                  <a:srgbClr val="0099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000" u="sng" dirty="0" err="1">
                <a:solidFill>
                  <a:srgbClr val="0099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manu</a:t>
            </a:r>
            <a:r>
              <a:rPr lang="en-US" sz="2000" u="sng" dirty="0">
                <a:solidFill>
                  <a:srgbClr val="0099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ka </a:t>
            </a:r>
            <a:r>
              <a:rPr lang="en-US" sz="2000" u="sng" dirty="0" err="1">
                <a:solidFill>
                  <a:srgbClr val="0099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hakiak</a:t>
            </a:r>
            <a:r>
              <a:rPr lang="en-US" sz="2000" u="sng" dirty="0">
                <a:solidFill>
                  <a:srgbClr val="0099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ikan</a:t>
            </a:r>
            <a:r>
              <a:rPr lang="en-US" sz="2000" dirty="0">
                <a:solidFill>
                  <a:srgbClr val="0070C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404943669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6">
            <a:extLst>
              <a:ext uri="{FF2B5EF4-FFF2-40B4-BE49-F238E27FC236}">
                <a16:creationId xmlns="" xmlns:a16="http://schemas.microsoft.com/office/drawing/2014/main" id="{BB8FFB83-8462-A7E2-A835-0EAF416A1EFA}"/>
              </a:ext>
            </a:extLst>
          </p:cNvPr>
          <p:cNvSpPr txBox="1">
            <a:spLocks/>
          </p:cNvSpPr>
          <p:nvPr/>
        </p:nvSpPr>
        <p:spPr>
          <a:xfrm>
            <a:off x="3732297" y="269159"/>
            <a:ext cx="4727406" cy="598636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0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800" b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Setór</a:t>
            </a:r>
            <a:r>
              <a:rPr lang="pt-PT" sz="28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Obras </a:t>
            </a:r>
            <a:r>
              <a:rPr lang="pt-PT" sz="2800" b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Públiku</a:t>
            </a:r>
            <a:endParaRPr lang="en-US" sz="28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28588" y="1050209"/>
            <a:ext cx="11934825" cy="5632311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US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Konstrusaun</a:t>
            </a:r>
            <a:r>
              <a:rPr lang="en-US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ka </a:t>
            </a:r>
            <a:r>
              <a:rPr lang="en-US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reabilitasaun</a:t>
            </a:r>
            <a:r>
              <a:rPr lang="en-US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merkadu</a:t>
            </a:r>
            <a:r>
              <a:rPr lang="en-US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ki’ik</a:t>
            </a:r>
            <a:r>
              <a:rPr lang="en-US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ne’ebé</a:t>
            </a:r>
            <a:r>
              <a:rPr lang="en-US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faan</a:t>
            </a:r>
            <a:r>
              <a:rPr lang="en-US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produtu</a:t>
            </a:r>
            <a:r>
              <a:rPr lang="en-US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oioin</a:t>
            </a:r>
            <a:r>
              <a:rPr lang="en-US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</a:p>
          <a:p>
            <a:pPr marL="342900" lvl="0" indent="-342900">
              <a:buFont typeface="Wingdings" panose="05000000000000000000" pitchFamily="2" charset="2"/>
              <a:buChar char="§"/>
            </a:pPr>
            <a:endParaRPr lang="en-US" sz="20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US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Konstrusaun</a:t>
            </a:r>
            <a:r>
              <a:rPr lang="en-US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ka </a:t>
            </a:r>
            <a:r>
              <a:rPr lang="en-US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reabilitasaun</a:t>
            </a:r>
            <a:r>
              <a:rPr lang="en-US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baki</a:t>
            </a:r>
            <a:r>
              <a:rPr lang="en-US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hirak</a:t>
            </a:r>
            <a:r>
              <a:rPr lang="en-US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ne’ebé</a:t>
            </a:r>
            <a:r>
              <a:rPr lang="en-US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proteje</a:t>
            </a:r>
            <a:r>
              <a:rPr lang="en-US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raimonu</a:t>
            </a:r>
            <a:r>
              <a:rPr lang="en-US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</a:p>
          <a:p>
            <a:pPr marL="342900" lvl="0" indent="-342900">
              <a:buFont typeface="Wingdings" panose="05000000000000000000" pitchFamily="2" charset="2"/>
              <a:buChar char="§"/>
            </a:pPr>
            <a:endParaRPr lang="en-US" sz="20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Konstrusaun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ka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reabilitasaun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ba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estrada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rurál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endParaRPr lang="en-US" sz="20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lvl="0" indent="-342900">
              <a:buFont typeface="Wingdings" panose="05000000000000000000" pitchFamily="2" charset="2"/>
              <a:buChar char="§"/>
            </a:pPr>
            <a:endParaRPr lang="en-US" sz="20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Konstrusaun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ka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reabilitasaun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ba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i="1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passeios pedonais;</a:t>
            </a:r>
            <a:endParaRPr lang="en-US" sz="2000" i="1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lvl="0" indent="-342900">
              <a:buFont typeface="Wingdings" panose="05000000000000000000" pitchFamily="2" charset="2"/>
              <a:buChar char="§"/>
            </a:pPr>
            <a:endParaRPr lang="en-US" sz="20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US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Konstrusaun</a:t>
            </a:r>
            <a:r>
              <a:rPr lang="en-US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ka </a:t>
            </a:r>
            <a:r>
              <a:rPr lang="en-US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reabilitasaun</a:t>
            </a:r>
            <a:r>
              <a:rPr lang="en-US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ba</a:t>
            </a:r>
            <a:r>
              <a:rPr lang="en-US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ponte</a:t>
            </a:r>
            <a:r>
              <a:rPr lang="en-US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ho </a:t>
            </a:r>
            <a:r>
              <a:rPr lang="en-US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dimensaun</a:t>
            </a:r>
            <a:r>
              <a:rPr lang="en-US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ki’ik</a:t>
            </a:r>
            <a:r>
              <a:rPr lang="en-US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</a:p>
          <a:p>
            <a:pPr marL="342900" lvl="0" indent="-342900">
              <a:buFont typeface="Wingdings" panose="05000000000000000000" pitchFamily="2" charset="2"/>
              <a:buChar char="§"/>
            </a:pPr>
            <a:endParaRPr lang="en-US" sz="20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US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Konstrusaun</a:t>
            </a:r>
            <a:r>
              <a:rPr lang="en-US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ka </a:t>
            </a:r>
            <a:r>
              <a:rPr lang="en-US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reabilitasaun</a:t>
            </a:r>
            <a:r>
              <a:rPr lang="en-US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ba</a:t>
            </a:r>
            <a:r>
              <a:rPr lang="en-US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sistema</a:t>
            </a:r>
            <a:r>
              <a:rPr lang="en-US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drenajen</a:t>
            </a:r>
            <a:r>
              <a:rPr lang="en-US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bee </a:t>
            </a:r>
            <a:r>
              <a:rPr lang="en-US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udan</a:t>
            </a:r>
            <a:r>
              <a:rPr lang="en-US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</a:p>
          <a:p>
            <a:pPr marL="342900" lvl="0" indent="-342900">
              <a:buFont typeface="Wingdings" panose="05000000000000000000" pitchFamily="2" charset="2"/>
              <a:buChar char="§"/>
            </a:pPr>
            <a:endParaRPr lang="en-US" sz="20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Instalasaun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painél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solar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iha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ekipamentu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koletivu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Konstrusaun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ka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reabilitasaun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ba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rampa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asesu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ba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fatin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públiku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ka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ekipamentu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públiku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koletivu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endParaRPr lang="en-US" sz="20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lvl="0" indent="-342900">
              <a:buFont typeface="Wingdings" panose="05000000000000000000" pitchFamily="2" charset="2"/>
              <a:buChar char="§"/>
            </a:pPr>
            <a:endParaRPr lang="en-US" sz="20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Konstrusaun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ka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reabilitasaun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ba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eskada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asesu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ba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fatin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públiku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ka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ekipamentu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públiku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koletivu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endParaRPr lang="en-US" sz="20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lvl="0" indent="-342900">
              <a:buFont typeface="Wingdings" panose="05000000000000000000" pitchFamily="2" charset="2"/>
              <a:buChar char="§"/>
            </a:pPr>
            <a:endParaRPr lang="en-US" sz="20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US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Konstrusaun</a:t>
            </a:r>
            <a:r>
              <a:rPr lang="en-US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ka </a:t>
            </a:r>
            <a:r>
              <a:rPr lang="en-US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reabilitasaun</a:t>
            </a:r>
            <a:r>
              <a:rPr lang="en-US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ba</a:t>
            </a:r>
            <a:r>
              <a:rPr lang="en-US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parke</a:t>
            </a:r>
            <a:r>
              <a:rPr lang="en-US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infantíl</a:t>
            </a:r>
            <a:r>
              <a:rPr lang="en-US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</a:p>
          <a:p>
            <a:pPr marL="342900" lvl="0" indent="-342900">
              <a:buFont typeface="Wingdings" panose="05000000000000000000" pitchFamily="2" charset="2"/>
              <a:buChar char="§"/>
            </a:pPr>
            <a:endParaRPr lang="en-US" sz="20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pt-PT" sz="2000" u="sng" dirty="0" err="1">
                <a:solidFill>
                  <a:srgbClr val="0099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Konstrusaun</a:t>
            </a:r>
            <a:r>
              <a:rPr lang="pt-PT" sz="2000" u="sng" dirty="0">
                <a:solidFill>
                  <a:srgbClr val="0099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pt-PT" sz="2000" u="sng" dirty="0" err="1">
                <a:solidFill>
                  <a:srgbClr val="0099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konservasaun</a:t>
            </a:r>
            <a:r>
              <a:rPr lang="pt-PT" sz="2000" u="sng" dirty="0">
                <a:solidFill>
                  <a:srgbClr val="0099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pt-PT" sz="2000" u="sng" dirty="0" err="1">
                <a:solidFill>
                  <a:srgbClr val="0099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reparasaun</a:t>
            </a:r>
            <a:r>
              <a:rPr lang="pt-PT" sz="2000" u="sng" dirty="0">
                <a:solidFill>
                  <a:srgbClr val="0099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u="sng" dirty="0" err="1">
                <a:solidFill>
                  <a:srgbClr val="0099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ka</a:t>
            </a:r>
            <a:r>
              <a:rPr lang="pt-PT" sz="2000" u="sng" dirty="0">
                <a:solidFill>
                  <a:srgbClr val="0099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u="sng" dirty="0" err="1">
                <a:solidFill>
                  <a:srgbClr val="0099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reabilitasaun</a:t>
            </a:r>
            <a:r>
              <a:rPr lang="pt-PT" sz="2000" u="sng" dirty="0">
                <a:solidFill>
                  <a:srgbClr val="0099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u="sng" dirty="0" err="1">
                <a:solidFill>
                  <a:srgbClr val="0099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ba</a:t>
            </a:r>
            <a:r>
              <a:rPr lang="pt-PT" sz="2000" u="sng" dirty="0">
                <a:solidFill>
                  <a:srgbClr val="0099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u="sng" dirty="0" err="1">
                <a:solidFill>
                  <a:srgbClr val="0099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edifísiu</a:t>
            </a:r>
            <a:r>
              <a:rPr lang="pt-PT" sz="2000" u="sng" dirty="0">
                <a:solidFill>
                  <a:srgbClr val="0099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sede </a:t>
            </a:r>
            <a:r>
              <a:rPr lang="pt-PT" sz="2000" u="sng" dirty="0" err="1">
                <a:solidFill>
                  <a:srgbClr val="0099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suku</a:t>
            </a:r>
            <a:r>
              <a:rPr lang="pt-PT" sz="2000" u="sng" dirty="0">
                <a:solidFill>
                  <a:srgbClr val="0099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no sede aldeia;</a:t>
            </a:r>
            <a:endParaRPr lang="en-US" sz="2000" u="sng" dirty="0">
              <a:solidFill>
                <a:srgbClr val="0099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lvl="0" indent="-342900">
              <a:buFont typeface="Wingdings" panose="05000000000000000000" pitchFamily="2" charset="2"/>
              <a:buChar char="§"/>
            </a:pPr>
            <a:endParaRPr lang="en-US" sz="20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Konstrusaun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reabilitasaun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ka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konservasaun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ba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infraestrutura no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ekipamentu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públiku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hanesan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estrada no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edifísiu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ne’ebé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hetan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dezastre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naturál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endParaRPr lang="en-US" sz="24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4822834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6">
            <a:extLst>
              <a:ext uri="{FF2B5EF4-FFF2-40B4-BE49-F238E27FC236}">
                <a16:creationId xmlns="" xmlns:a16="http://schemas.microsoft.com/office/drawing/2014/main" id="{BB8FFB83-8462-A7E2-A835-0EAF416A1EFA}"/>
              </a:ext>
            </a:extLst>
          </p:cNvPr>
          <p:cNvSpPr txBox="1">
            <a:spLocks/>
          </p:cNvSpPr>
          <p:nvPr/>
        </p:nvSpPr>
        <p:spPr>
          <a:xfrm>
            <a:off x="3732297" y="1199536"/>
            <a:ext cx="4727406" cy="598636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0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800" b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Setór</a:t>
            </a:r>
            <a:r>
              <a:rPr lang="pt-PT" sz="28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seluk</a:t>
            </a:r>
            <a:endParaRPr lang="en-US" sz="28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292942" y="2488365"/>
            <a:ext cx="9606116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Instalasaun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painél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solar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iha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infraestrutura no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ekipamentu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públiku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koletivu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endParaRPr lang="en-US" sz="20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lvl="0" indent="-342900">
              <a:buFont typeface="Wingdings" panose="05000000000000000000" pitchFamily="2" charset="2"/>
              <a:buChar char="§"/>
            </a:pPr>
            <a:endParaRPr lang="en-US" sz="20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Konstrusaun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reabilitasaun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konservasaun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ka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estensaun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ba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Uma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Mahon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atu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simu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Orfanato/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oan-kiak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ka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vitima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ba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violénsia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doméstika</a:t>
            </a:r>
            <a:r>
              <a:rPr lang="pt-PT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  <a:endParaRPr lang="en-US" sz="20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lvl="0" indent="-342900">
              <a:buFont typeface="Wingdings" panose="05000000000000000000" pitchFamily="2" charset="2"/>
              <a:buChar char="§"/>
            </a:pPr>
            <a:endParaRPr lang="en-US" sz="20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US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Konstrusaun</a:t>
            </a:r>
            <a:r>
              <a:rPr lang="en-US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reabilitasaun</a:t>
            </a:r>
            <a:r>
              <a:rPr lang="en-US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konservasaun</a:t>
            </a:r>
            <a:r>
              <a:rPr lang="en-US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ka </a:t>
            </a:r>
            <a:r>
              <a:rPr lang="en-US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estensaun</a:t>
            </a:r>
            <a:r>
              <a:rPr lang="en-US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ba</a:t>
            </a:r>
            <a:r>
              <a:rPr lang="en-US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Fatin/Uma </a:t>
            </a:r>
            <a:r>
              <a:rPr lang="en-US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ba</a:t>
            </a:r>
            <a:r>
              <a:rPr lang="en-US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Relijiaun</a:t>
            </a:r>
            <a:r>
              <a:rPr lang="en-US" sz="20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</a:p>
          <a:p>
            <a:pPr marL="342900" lvl="0" indent="-342900">
              <a:buFont typeface="Wingdings" panose="05000000000000000000" pitchFamily="2" charset="2"/>
              <a:buChar char="§"/>
            </a:pPr>
            <a:endParaRPr lang="en-US" sz="20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US" sz="2000" u="sng" dirty="0" err="1">
                <a:solidFill>
                  <a:srgbClr val="0099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Konstrusaun</a:t>
            </a:r>
            <a:r>
              <a:rPr lang="en-US" sz="2000" u="sng" dirty="0">
                <a:solidFill>
                  <a:srgbClr val="0099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2000" u="sng" dirty="0" err="1">
                <a:solidFill>
                  <a:srgbClr val="0099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konservasaun</a:t>
            </a:r>
            <a:r>
              <a:rPr lang="en-US" sz="2000" u="sng" dirty="0">
                <a:solidFill>
                  <a:srgbClr val="0099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2000" u="sng" dirty="0" err="1">
                <a:solidFill>
                  <a:srgbClr val="0099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reparasaun</a:t>
            </a:r>
            <a:r>
              <a:rPr lang="en-US" sz="2000" u="sng" dirty="0">
                <a:solidFill>
                  <a:srgbClr val="0099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ka </a:t>
            </a:r>
            <a:r>
              <a:rPr lang="en-US" sz="2000" u="sng" dirty="0" err="1">
                <a:solidFill>
                  <a:srgbClr val="0099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reabilitasaun</a:t>
            </a:r>
            <a:r>
              <a:rPr lang="en-US" sz="2000" u="sng" dirty="0">
                <a:solidFill>
                  <a:srgbClr val="0099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000" u="sng" dirty="0" err="1">
                <a:solidFill>
                  <a:srgbClr val="0099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kampu</a:t>
            </a:r>
            <a:r>
              <a:rPr lang="en-US" sz="2000" u="sng" dirty="0">
                <a:solidFill>
                  <a:srgbClr val="0099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000" u="sng" dirty="0" err="1">
                <a:solidFill>
                  <a:srgbClr val="0099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multiuso</a:t>
            </a:r>
            <a:r>
              <a:rPr lang="en-US" sz="2000" u="sng" dirty="0">
                <a:solidFill>
                  <a:srgbClr val="0099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000" u="sng" dirty="0" err="1">
                <a:solidFill>
                  <a:srgbClr val="0099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ba</a:t>
            </a:r>
            <a:r>
              <a:rPr lang="en-US" sz="2000" u="sng" dirty="0">
                <a:solidFill>
                  <a:srgbClr val="0099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000" u="sng" dirty="0" err="1">
                <a:solidFill>
                  <a:srgbClr val="0099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suku</a:t>
            </a:r>
            <a:r>
              <a:rPr lang="en-US" sz="2000" u="sng" dirty="0">
                <a:solidFill>
                  <a:srgbClr val="0099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300196420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67F18420-14ED-6453-C1E2-8539F3956D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77541" y="877857"/>
            <a:ext cx="6636919" cy="408466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5122" name="Title 1"/>
          <p:cNvSpPr txBox="1">
            <a:spLocks/>
          </p:cNvSpPr>
          <p:nvPr/>
        </p:nvSpPr>
        <p:spPr bwMode="auto">
          <a:xfrm>
            <a:off x="3745716" y="5267325"/>
            <a:ext cx="4700568" cy="7134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None/>
              <a:defRPr/>
            </a:pPr>
            <a:r>
              <a:rPr lang="en-US" altLang="en-US" sz="6000" b="1" dirty="0">
                <a:solidFill>
                  <a:schemeClr val="bg1"/>
                </a:solidFill>
                <a:latin typeface="+mn-lt"/>
                <a:ea typeface="+mj-ea"/>
                <a:cs typeface="+mj-cs"/>
              </a:rPr>
              <a:t>OBRIGADU</a:t>
            </a:r>
          </a:p>
        </p:txBody>
      </p:sp>
    </p:spTree>
    <p:extLst>
      <p:ext uri="{BB962C8B-B14F-4D97-AF65-F5344CB8AC3E}">
        <p14:creationId xmlns:p14="http://schemas.microsoft.com/office/powerpoint/2010/main" val="296168456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1.3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3" Type="http://schemas.microsoft.com/office/2011/relationships/webextension" Target="webextension3.xml"/><Relationship Id="rId2" Type="http://schemas.microsoft.com/office/2011/relationships/webextension" Target="webextension2.xml"/><Relationship Id="rId1" Type="http://schemas.microsoft.com/office/2011/relationships/webextension" Target="webextension1.xml"/><Relationship Id="rId4" Type="http://schemas.microsoft.com/office/2011/relationships/webextension" Target="webextension4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  <wetp:taskpane dockstate="right" visibility="0" width="350" row="1">
    <wetp:webextensionref xmlns:r="http://schemas.openxmlformats.org/officeDocument/2006/relationships" r:id="rId2"/>
  </wetp:taskpane>
  <wetp:taskpane dockstate="right" visibility="0" width="350" row="1">
    <wetp:webextensionref xmlns:r="http://schemas.openxmlformats.org/officeDocument/2006/relationships" r:id="rId3"/>
  </wetp:taskpane>
  <wetp:taskpane dockstate="right" visibility="0" width="350" row="2">
    <wetp:webextensionref xmlns:r="http://schemas.openxmlformats.org/officeDocument/2006/relationships" r:id="rId4"/>
  </wetp:taskpane>
</wetp:taskpanes>
</file>

<file path=ppt/webextensions/webextension1.xml><?xml version="1.0" encoding="utf-8"?>
<we:webextension xmlns:we="http://schemas.microsoft.com/office/webextensions/webextension/2010/11" id="{2F6661BA-91AC-40D0-B1AB-574D68118B60}">
  <we:reference id="wa200003052" version="7.0.0.0" store="en-US" storeType="OMEX"/>
  <we:alternateReferences>
    <we:reference id="wa200003052" version="7.0.0.0" store="wa200003052" storeType="OMEX"/>
  </we:alternateReferences>
  <we:properties/>
  <we:bindings/>
  <we:snapshot xmlns:r="http://schemas.openxmlformats.org/officeDocument/2006/relationships"/>
</we:webextension>
</file>

<file path=ppt/webextensions/webextension2.xml><?xml version="1.0" encoding="utf-8"?>
<we:webextension xmlns:we="http://schemas.microsoft.com/office/webextensions/webextension/2010/11" id="{0F48A83E-D7D6-4D0F-BFEF-EE7D84399470}">
  <we:reference id="wa200005566" version="3.0.0.3" store="en-US" storeType="OMEX"/>
  <we:alternateReferences>
    <we:reference id="wa200005566" version="3.0.0.3" store="wa200005566" storeType="OMEX"/>
  </we:alternateReferences>
  <we:properties/>
  <we:bindings/>
  <we:snapshot xmlns:r="http://schemas.openxmlformats.org/officeDocument/2006/relationships"/>
</we:webextension>
</file>

<file path=ppt/webextensions/webextension3.xml><?xml version="1.0" encoding="utf-8"?>
<we:webextension xmlns:we="http://schemas.microsoft.com/office/webextensions/webextension/2010/11" id="{B3C4640C-2E0F-4282-8862-D8A175183B0B}">
  <we:reference id="wa200007130" version="1.0.0.1" store="en-US" storeType="OMEX"/>
  <we:alternateReferences>
    <we:reference id="wa200007130" version="1.0.0.1" store="wa200007130" storeType="OMEX"/>
  </we:alternateReferences>
  <we:properties/>
  <we:bindings/>
  <we:snapshot xmlns:r="http://schemas.openxmlformats.org/officeDocument/2006/relationships"/>
</we:webextension>
</file>

<file path=ppt/webextensions/webextension4.xml><?xml version="1.0" encoding="utf-8"?>
<we:webextension xmlns:we="http://schemas.microsoft.com/office/webextensions/webextension/2010/11" id="{F269A700-D4AA-45F3-AB9D-A6BB9ECF9413}">
  <we:reference id="wa200003964" version="1.0.0.0" store="en-US" storeType="OMEX"/>
  <we:alternateReferences>
    <we:reference id="wa200003964" version="1.0.0.0" store="wa200003964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Slate</Template>
  <TotalTime>6699</TotalTime>
  <Words>2677</Words>
  <Application>Microsoft Office PowerPoint</Application>
  <PresentationFormat>Widescreen</PresentationFormat>
  <Paragraphs>377</Paragraphs>
  <Slides>35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52" baseType="lpstr">
      <vt:lpstr>Arial Unicode MS</vt:lpstr>
      <vt:lpstr>MS PGothic</vt:lpstr>
      <vt:lpstr>Abadi</vt:lpstr>
      <vt:lpstr>ADLaM Display</vt:lpstr>
      <vt:lpstr>arial</vt:lpstr>
      <vt:lpstr>arial</vt:lpstr>
      <vt:lpstr>Arial Narrow</vt:lpstr>
      <vt:lpstr>Calibri</vt:lpstr>
      <vt:lpstr>Calisto MT</vt:lpstr>
      <vt:lpstr>Courier New</vt:lpstr>
      <vt:lpstr>Linux Libertine</vt:lpstr>
      <vt:lpstr>Times New Roman</vt:lpstr>
      <vt:lpstr>Trebuchet MS</vt:lpstr>
      <vt:lpstr>Wingdings</vt:lpstr>
      <vt:lpstr>Wingdings 2</vt:lpstr>
      <vt:lpstr>ヒラギノ角ゴ Pro W3</vt:lpstr>
      <vt:lpstr>Slate</vt:lpstr>
      <vt:lpstr>PowerPoint Presentation</vt:lpstr>
      <vt:lpstr>PowerPoint Presentation</vt:lpstr>
      <vt:lpstr>ANTESEDENSIA</vt:lpstr>
      <vt:lpstr>2. ENKUADRAMENTU LEGAL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5. PROSEDIMENTU IDENTIFIKASAUN PRIORIDADE SUKU</vt:lpstr>
      <vt:lpstr>Prosedimentu IDENTIFIKASAUN Prioridade Suku - Atauro</vt:lpstr>
      <vt:lpstr>Prosedimentu IDENTIFIKASAUN Prioridade Suku - RAEOA</vt:lpstr>
      <vt:lpstr>Autorização da celebração de contratos de concessão de subvenção</vt:lpstr>
      <vt:lpstr>Prosedimentu Transferensia subsidiu Suku</vt:lpstr>
      <vt:lpstr>PowerPoint Presentation</vt:lpstr>
      <vt:lpstr>Kalkulasaun Subsídiu ba kada Suku  (DM 66/2024, anexu III)</vt:lpstr>
      <vt:lpstr>ASINA KONTRATU NO AKORDU</vt:lpstr>
      <vt:lpstr>Administra konta Bankária Suku (DM 66/2024)</vt:lpstr>
      <vt:lpstr>UTILIZASAUN FUNDU OPERASIONAL</vt:lpstr>
      <vt:lpstr>UTILIZASAUN FUNDU INFRAESTRUTURA</vt:lpstr>
      <vt:lpstr>OSAN RESTU PNDS (Dec Lei 41/2025 15 Dezembru Art. 2 Taka ezekusaun orsamental, DL 42/2025 art. 34 “entrega saldo”, DM No. 66/2024 23 Outubru art 6 )</vt:lpstr>
      <vt:lpstr>PowerPoint Presentation</vt:lpstr>
      <vt:lpstr>PROSESU APROVIZIONAMENTU KOMUNITARIU</vt:lpstr>
      <vt:lpstr>Prosedimentu aprovizionamentu</vt:lpstr>
      <vt:lpstr>PowerPoint Presentation</vt:lpstr>
      <vt:lpstr>PowerPoint Presentation</vt:lpstr>
      <vt:lpstr>PowerPoint Presentation</vt:lpstr>
      <vt:lpstr>Setór no asaun ne’ebé elegível ba finansiamentu públiku iha Programa Nasional Dezenvolvimentu Suku (PNDS) Diploma Ministerial Nu. 42/2025 14 Novembru, Alterasaun Datoluk husi Diploma Ministerial Nu. 7/2016 27 Janeiru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Zelia.Conceicao</dc:creator>
  <cp:lastModifiedBy>PNDS</cp:lastModifiedBy>
  <cp:revision>1074</cp:revision>
  <cp:lastPrinted>2016-10-25T05:23:41Z</cp:lastPrinted>
  <dcterms:created xsi:type="dcterms:W3CDTF">2015-10-12T01:57:25Z</dcterms:created>
  <dcterms:modified xsi:type="dcterms:W3CDTF">2026-02-02T02:17:32Z</dcterms:modified>
  <cp:contentStatus/>
</cp:coreProperties>
</file>