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notesMasterIdLst>
    <p:notesMasterId r:id="rId20"/>
  </p:notesMasterIdLst>
  <p:sldIdLst>
    <p:sldId id="305" r:id="rId2"/>
    <p:sldId id="306" r:id="rId3"/>
    <p:sldId id="269" r:id="rId4"/>
    <p:sldId id="301" r:id="rId5"/>
    <p:sldId id="307" r:id="rId6"/>
    <p:sldId id="309" r:id="rId7"/>
    <p:sldId id="278" r:id="rId8"/>
    <p:sldId id="303" r:id="rId9"/>
    <p:sldId id="280" r:id="rId10"/>
    <p:sldId id="281" r:id="rId11"/>
    <p:sldId id="283" r:id="rId12"/>
    <p:sldId id="284" r:id="rId13"/>
    <p:sldId id="293" r:id="rId14"/>
    <p:sldId id="295" r:id="rId15"/>
    <p:sldId id="296" r:id="rId16"/>
    <p:sldId id="285" r:id="rId17"/>
    <p:sldId id="294" r:id="rId18"/>
    <p:sldId id="311" r:id="rId19"/>
  </p:sldIdLst>
  <p:sldSz cx="12192000" cy="6858000"/>
  <p:notesSz cx="7053263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C173EF2-D692-4EDC-A3C2-763D69BB39D8}">
          <p14:sldIdLst/>
        </p14:section>
        <p14:section name="Untitled Section" id="{7F8A0919-9604-4EC4-9518-532D54BB996C}">
          <p14:sldIdLst>
            <p14:sldId id="305"/>
            <p14:sldId id="306"/>
            <p14:sldId id="269"/>
            <p14:sldId id="301"/>
            <p14:sldId id="307"/>
            <p14:sldId id="309"/>
          </p14:sldIdLst>
        </p14:section>
        <p14:section name="Untitled Section" id="{3883B3CC-370B-4C80-AD88-8C922FC695D8}">
          <p14:sldIdLst>
            <p14:sldId id="278"/>
            <p14:sldId id="303"/>
            <p14:sldId id="280"/>
            <p14:sldId id="281"/>
            <p14:sldId id="283"/>
            <p14:sldId id="284"/>
            <p14:sldId id="293"/>
            <p14:sldId id="295"/>
            <p14:sldId id="296"/>
            <p14:sldId id="285"/>
            <p14:sldId id="294"/>
            <p14:sldId id="31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1" autoAdjust="0"/>
    <p:restoredTop sz="85874" autoAdjust="0"/>
  </p:normalViewPr>
  <p:slideViewPr>
    <p:cSldViewPr snapToGrid="0">
      <p:cViewPr varScale="1">
        <p:scale>
          <a:sx n="97" d="100"/>
          <a:sy n="97" d="100"/>
        </p:scale>
        <p:origin x="1110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7072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217" y="0"/>
            <a:ext cx="3056414" cy="467072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DEA61AAC-017E-4030-A2B9-BBCA98E84250}" type="datetimeFigureOut">
              <a:rPr lang="en-ID" smtClean="0"/>
              <a:t>24/02/2026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3425" y="1163638"/>
            <a:ext cx="5586413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97" tIns="46749" rIns="93497" bIns="46749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5327" y="4480004"/>
            <a:ext cx="5642610" cy="3665458"/>
          </a:xfrm>
          <a:prstGeom prst="rect">
            <a:avLst/>
          </a:prstGeom>
        </p:spPr>
        <p:txBody>
          <a:bodyPr vert="horz" lIns="93497" tIns="46749" rIns="93497" bIns="4674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56414" cy="467071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217" y="8842030"/>
            <a:ext cx="3056414" cy="467071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0C978148-45B4-4940-A6B0-2C9108A6397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85171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78148-45B4-4940-A6B0-2C9108A63972}" type="slidenum">
              <a:rPr lang="en-ID" smtClean="0"/>
              <a:t>3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906548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78148-45B4-4940-A6B0-2C9108A63972}" type="slidenum">
              <a:rPr lang="en-ID" smtClean="0"/>
              <a:t>9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762016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78148-45B4-4940-A6B0-2C9108A63972}" type="slidenum">
              <a:rPr lang="en-ID" smtClean="0"/>
              <a:t>12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712135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78148-45B4-4940-A6B0-2C9108A63972}" type="slidenum">
              <a:rPr lang="en-ID" smtClean="0"/>
              <a:t>16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907658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CD404-7D3D-4CD9-9335-CBDE2F5AF6BF}" type="datetimeFigureOut">
              <a:rPr lang="en-ID" smtClean="0"/>
              <a:t>24/02/2026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BD88D-E236-4A4B-9466-531C67BBA607}" type="slidenum">
              <a:rPr lang="en-ID" smtClean="0"/>
              <a:t>‹#›</a:t>
            </a:fld>
            <a:endParaRPr lang="en-ID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7408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CD404-7D3D-4CD9-9335-CBDE2F5AF6BF}" type="datetimeFigureOut">
              <a:rPr lang="en-ID" smtClean="0"/>
              <a:t>24/02/2026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BD88D-E236-4A4B-9466-531C67BBA60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62504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CD404-7D3D-4CD9-9335-CBDE2F5AF6BF}" type="datetimeFigureOut">
              <a:rPr lang="en-ID" smtClean="0"/>
              <a:t>24/02/2026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BD88D-E236-4A4B-9466-531C67BBA60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87753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CD404-7D3D-4CD9-9335-CBDE2F5AF6BF}" type="datetimeFigureOut">
              <a:rPr lang="en-ID" smtClean="0"/>
              <a:t>24/02/2026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BD88D-E236-4A4B-9466-531C67BBA60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0366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CD404-7D3D-4CD9-9335-CBDE2F5AF6BF}" type="datetimeFigureOut">
              <a:rPr lang="en-ID" smtClean="0"/>
              <a:t>24/02/2026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BD88D-E236-4A4B-9466-531C67BBA60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82295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CD404-7D3D-4CD9-9335-CBDE2F5AF6BF}" type="datetimeFigureOut">
              <a:rPr lang="en-ID" smtClean="0"/>
              <a:t>24/02/2026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BD88D-E236-4A4B-9466-531C67BBA60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07126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CD404-7D3D-4CD9-9335-CBDE2F5AF6BF}" type="datetimeFigureOut">
              <a:rPr lang="en-ID" smtClean="0"/>
              <a:t>24/02/2026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BD88D-E236-4A4B-9466-531C67BBA60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28602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CD404-7D3D-4CD9-9335-CBDE2F5AF6BF}" type="datetimeFigureOut">
              <a:rPr lang="en-ID" smtClean="0"/>
              <a:t>24/02/2026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BD88D-E236-4A4B-9466-531C67BBA60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62956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CD404-7D3D-4CD9-9335-CBDE2F5AF6BF}" type="datetimeFigureOut">
              <a:rPr lang="en-ID" smtClean="0"/>
              <a:t>24/02/2026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BD88D-E236-4A4B-9466-531C67BBA60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7312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CD404-7D3D-4CD9-9335-CBDE2F5AF6BF}" type="datetimeFigureOut">
              <a:rPr lang="en-ID" smtClean="0"/>
              <a:t>24/02/2026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BD88D-E236-4A4B-9466-531C67BBA60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28378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CD404-7D3D-4CD9-9335-CBDE2F5AF6BF}" type="datetimeFigureOut">
              <a:rPr lang="en-ID" smtClean="0"/>
              <a:t>24/02/2026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BD88D-E236-4A4B-9466-531C67BBA60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12990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CD404-7D3D-4CD9-9335-CBDE2F5AF6BF}" type="datetimeFigureOut">
              <a:rPr lang="en-ID" smtClean="0"/>
              <a:t>24/02/2026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BD88D-E236-4A4B-9466-531C67BBA607}" type="slidenum">
              <a:rPr lang="en-ID" smtClean="0"/>
              <a:t>‹#›</a:t>
            </a:fld>
            <a:endParaRPr lang="en-ID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4464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CD404-7D3D-4CD9-9335-CBDE2F5AF6BF}" type="datetimeFigureOut">
              <a:rPr lang="en-ID" smtClean="0"/>
              <a:t>24/02/2026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BD88D-E236-4A4B-9466-531C67BBA60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36647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CD404-7D3D-4CD9-9335-CBDE2F5AF6BF}" type="datetimeFigureOut">
              <a:rPr lang="en-ID" smtClean="0"/>
              <a:t>24/02/2026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BD88D-E236-4A4B-9466-531C67BBA607}" type="slidenum">
              <a:rPr lang="en-ID" smtClean="0"/>
              <a:t>‹#›</a:t>
            </a:fld>
            <a:endParaRPr lang="en-ID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66573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CD404-7D3D-4CD9-9335-CBDE2F5AF6BF}" type="datetimeFigureOut">
              <a:rPr lang="en-ID" smtClean="0"/>
              <a:t>24/02/2026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BD88D-E236-4A4B-9466-531C67BBA60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88701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CD404-7D3D-4CD9-9335-CBDE2F5AF6BF}" type="datetimeFigureOut">
              <a:rPr lang="en-ID" smtClean="0"/>
              <a:t>24/02/2026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BD88D-E236-4A4B-9466-531C67BBA60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19358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CD404-7D3D-4CD9-9335-CBDE2F5AF6BF}" type="datetimeFigureOut">
              <a:rPr lang="en-ID" smtClean="0"/>
              <a:t>24/02/2026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BD88D-E236-4A4B-9466-531C67BBA60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87215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EACD404-7D3D-4CD9-9335-CBDE2F5AF6BF}" type="datetimeFigureOut">
              <a:rPr lang="en-ID" smtClean="0"/>
              <a:t>24/02/2026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0D1BD88D-E236-4A4B-9466-531C67BBA60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348924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  <p:sldLayoutId id="2147483912" r:id="rId12"/>
    <p:sldLayoutId id="2147483913" r:id="rId13"/>
    <p:sldLayoutId id="2147483914" r:id="rId14"/>
    <p:sldLayoutId id="2147483915" r:id="rId15"/>
    <p:sldLayoutId id="2147483916" r:id="rId16"/>
    <p:sldLayoutId id="2147483917" r:id="rId17"/>
  </p:sldLayoutIdLst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3EE7410-3D27-368C-DFF7-0DDED54C67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2292080"/>
              </p:ext>
            </p:extLst>
          </p:nvPr>
        </p:nvGraphicFramePr>
        <p:xfrm>
          <a:off x="622997" y="763675"/>
          <a:ext cx="11203912" cy="57197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0065">
                  <a:extLst>
                    <a:ext uri="{9D8B030D-6E8A-4147-A177-3AD203B41FA5}">
                      <a16:colId xmlns:a16="http://schemas.microsoft.com/office/drawing/2014/main" val="2051798749"/>
                    </a:ext>
                  </a:extLst>
                </a:gridCol>
                <a:gridCol w="2002701">
                  <a:extLst>
                    <a:ext uri="{9D8B030D-6E8A-4147-A177-3AD203B41FA5}">
                      <a16:colId xmlns:a16="http://schemas.microsoft.com/office/drawing/2014/main" val="4121651239"/>
                    </a:ext>
                  </a:extLst>
                </a:gridCol>
                <a:gridCol w="1517301">
                  <a:extLst>
                    <a:ext uri="{9D8B030D-6E8A-4147-A177-3AD203B41FA5}">
                      <a16:colId xmlns:a16="http://schemas.microsoft.com/office/drawing/2014/main" val="516622451"/>
                    </a:ext>
                  </a:extLst>
                </a:gridCol>
                <a:gridCol w="2233145">
                  <a:extLst>
                    <a:ext uri="{9D8B030D-6E8A-4147-A177-3AD203B41FA5}">
                      <a16:colId xmlns:a16="http://schemas.microsoft.com/office/drawing/2014/main" val="1218034942"/>
                    </a:ext>
                  </a:extLst>
                </a:gridCol>
                <a:gridCol w="1600233">
                  <a:extLst>
                    <a:ext uri="{9D8B030D-6E8A-4147-A177-3AD203B41FA5}">
                      <a16:colId xmlns:a16="http://schemas.microsoft.com/office/drawing/2014/main" val="1619491208"/>
                    </a:ext>
                  </a:extLst>
                </a:gridCol>
                <a:gridCol w="829057">
                  <a:extLst>
                    <a:ext uri="{9D8B030D-6E8A-4147-A177-3AD203B41FA5}">
                      <a16:colId xmlns:a16="http://schemas.microsoft.com/office/drawing/2014/main" val="711668199"/>
                    </a:ext>
                  </a:extLst>
                </a:gridCol>
                <a:gridCol w="2371410">
                  <a:extLst>
                    <a:ext uri="{9D8B030D-6E8A-4147-A177-3AD203B41FA5}">
                      <a16:colId xmlns:a16="http://schemas.microsoft.com/office/drawing/2014/main" val="3741513652"/>
                    </a:ext>
                  </a:extLst>
                </a:gridCol>
              </a:tblGrid>
              <a:tr h="753626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Nu</a:t>
                      </a:r>
                      <a:endParaRPr lang="en-ID" sz="1600" dirty="0"/>
                    </a:p>
                    <a:p>
                      <a:pPr algn="ctr"/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Programa</a:t>
                      </a:r>
                      <a:r>
                        <a:rPr lang="en-US" dirty="0"/>
                        <a:t> </a:t>
                      </a:r>
                      <a:endParaRPr lang="en-ID" dirty="0"/>
                    </a:p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Sub </a:t>
                      </a:r>
                      <a:r>
                        <a:rPr lang="en-US" dirty="0" err="1"/>
                        <a:t>Programa</a:t>
                      </a:r>
                      <a:r>
                        <a:rPr lang="en-US" dirty="0"/>
                        <a:t> </a:t>
                      </a:r>
                      <a:endParaRPr lang="en-ID" dirty="0"/>
                    </a:p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Aktividades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Total </a:t>
                      </a:r>
                      <a:r>
                        <a:rPr lang="en-US" dirty="0" err="1"/>
                        <a:t>tinan</a:t>
                      </a:r>
                      <a:r>
                        <a:rPr lang="en-US" dirty="0"/>
                        <a:t> 2024</a:t>
                      </a:r>
                      <a:endParaRPr lang="en-ID" dirty="0"/>
                    </a:p>
                    <a:p>
                      <a:pPr algn="ctr"/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Total 2025 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Obs</a:t>
                      </a:r>
                      <a:r>
                        <a:rPr lang="en-US" dirty="0"/>
                        <a:t> 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365070"/>
                  </a:ext>
                </a:extLst>
              </a:tr>
              <a:tr h="222071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Asesu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Justica</a:t>
                      </a:r>
                      <a:r>
                        <a:rPr lang="en-US" dirty="0"/>
                        <a:t> </a:t>
                      </a:r>
                      <a:endParaRPr lang="en-ID" dirty="0"/>
                    </a:p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Registo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Notariado</a:t>
                      </a:r>
                      <a:r>
                        <a:rPr lang="en-US" dirty="0"/>
                        <a:t> e </a:t>
                      </a:r>
                      <a:r>
                        <a:rPr lang="en-US" dirty="0" err="1"/>
                        <a:t>Servicos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Cadastrais</a:t>
                      </a:r>
                      <a:r>
                        <a:rPr lang="en-US" dirty="0"/>
                        <a:t> 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Identifikasaun</a:t>
                      </a:r>
                      <a:r>
                        <a:rPr lang="en-US" dirty="0"/>
                        <a:t> no re - </a:t>
                      </a:r>
                      <a:r>
                        <a:rPr lang="en-US" dirty="0" err="1"/>
                        <a:t>identifikasaun</a:t>
                      </a:r>
                      <a:r>
                        <a:rPr lang="en-US" dirty="0"/>
                        <a:t>  </a:t>
                      </a:r>
                      <a:r>
                        <a:rPr lang="en-US" dirty="0" err="1"/>
                        <a:t>ba</a:t>
                      </a:r>
                      <a:r>
                        <a:rPr lang="en-US" dirty="0"/>
                        <a:t> Uma ho Rai Estado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408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847 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Levantementoba</a:t>
                      </a:r>
                      <a:r>
                        <a:rPr lang="en-US" dirty="0"/>
                        <a:t> Rai Privado </a:t>
                      </a:r>
                      <a:r>
                        <a:rPr lang="en-US" dirty="0" err="1"/>
                        <a:t>hodi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atribui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Certificado</a:t>
                      </a:r>
                      <a:r>
                        <a:rPr lang="en-US" dirty="0"/>
                        <a:t> no </a:t>
                      </a:r>
                      <a:r>
                        <a:rPr lang="en-US" dirty="0" err="1"/>
                        <a:t>mos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identifika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komunidade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sira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nebe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mak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hela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iha</a:t>
                      </a:r>
                      <a:r>
                        <a:rPr lang="en-US" dirty="0"/>
                        <a:t> area </a:t>
                      </a:r>
                      <a:r>
                        <a:rPr lang="en-US" dirty="0" err="1"/>
                        <a:t>Risku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dezastre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inklui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Suku</a:t>
                      </a:r>
                      <a:r>
                        <a:rPr lang="en-US" dirty="0"/>
                        <a:t> 13 </a:t>
                      </a:r>
                      <a:r>
                        <a:rPr lang="en-US" dirty="0" err="1"/>
                        <a:t>iha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Aileu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vila</a:t>
                      </a:r>
                      <a:r>
                        <a:rPr lang="en-US" dirty="0"/>
                        <a:t> 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2006733"/>
                  </a:ext>
                </a:extLst>
              </a:tr>
              <a:tr h="68256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Notifikasaun</a:t>
                      </a:r>
                      <a:r>
                        <a:rPr lang="en-US" dirty="0"/>
                        <a:t> 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119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21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976692"/>
                  </a:ext>
                </a:extLst>
              </a:tr>
              <a:tr h="156246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Mediasaun</a:t>
                      </a:r>
                      <a:r>
                        <a:rPr lang="en-US" dirty="0"/>
                        <a:t> 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47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Tenki</a:t>
                      </a:r>
                      <a:r>
                        <a:rPr lang="en-US" dirty="0"/>
                        <a:t> halo </a:t>
                      </a:r>
                      <a:r>
                        <a:rPr lang="en-US" dirty="0" err="1"/>
                        <a:t>aproximasaun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dala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rua</a:t>
                      </a:r>
                      <a:r>
                        <a:rPr lang="en-US" dirty="0"/>
                        <a:t>  </a:t>
                      </a:r>
                      <a:r>
                        <a:rPr lang="en-US" dirty="0" err="1"/>
                        <a:t>hafoin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tama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mediasun</a:t>
                      </a:r>
                      <a:r>
                        <a:rPr lang="en-US" dirty="0"/>
                        <a:t> 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031410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1FF310E2-D217-DABB-E289-3D1E845C3A76}"/>
              </a:ext>
            </a:extLst>
          </p:cNvPr>
          <p:cNvSpPr txBox="1"/>
          <p:nvPr/>
        </p:nvSpPr>
        <p:spPr>
          <a:xfrm>
            <a:off x="1540747" y="189911"/>
            <a:ext cx="10410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highlight>
                  <a:srgbClr val="000000"/>
                </a:highlight>
              </a:rPr>
              <a:t>Dadus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Servisu</a:t>
            </a:r>
            <a:r>
              <a:rPr lang="en-US" dirty="0">
                <a:highlight>
                  <a:srgbClr val="000000"/>
                </a:highlight>
              </a:rPr>
              <a:t> Municipal </a:t>
            </a:r>
            <a:r>
              <a:rPr lang="en-US" dirty="0" err="1">
                <a:highlight>
                  <a:srgbClr val="000000"/>
                </a:highlight>
              </a:rPr>
              <a:t>Registo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Notariado</a:t>
            </a:r>
            <a:r>
              <a:rPr lang="en-US" dirty="0">
                <a:highlight>
                  <a:srgbClr val="000000"/>
                </a:highlight>
              </a:rPr>
              <a:t> e </a:t>
            </a:r>
            <a:r>
              <a:rPr lang="en-US" dirty="0" err="1">
                <a:highlight>
                  <a:srgbClr val="000000"/>
                </a:highlight>
              </a:rPr>
              <a:t>Servicos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Cadastrais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Munisipu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Aileu</a:t>
            </a:r>
            <a:r>
              <a:rPr lang="en-US" dirty="0">
                <a:highlight>
                  <a:srgbClr val="000000"/>
                </a:highlight>
              </a:rPr>
              <a:t> </a:t>
            </a:r>
            <a:endParaRPr lang="en-ID" dirty="0">
              <a:highlight>
                <a:srgbClr val="00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967954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1CFAB26-1770-7501-1C30-4DD2B929D8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2358468"/>
              </p:ext>
            </p:extLst>
          </p:nvPr>
        </p:nvGraphicFramePr>
        <p:xfrm>
          <a:off x="684212" y="685800"/>
          <a:ext cx="10941731" cy="53030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1784">
                  <a:extLst>
                    <a:ext uri="{9D8B030D-6E8A-4147-A177-3AD203B41FA5}">
                      <a16:colId xmlns:a16="http://schemas.microsoft.com/office/drawing/2014/main" val="3071106759"/>
                    </a:ext>
                  </a:extLst>
                </a:gridCol>
                <a:gridCol w="1356527">
                  <a:extLst>
                    <a:ext uri="{9D8B030D-6E8A-4147-A177-3AD203B41FA5}">
                      <a16:colId xmlns:a16="http://schemas.microsoft.com/office/drawing/2014/main" val="564408023"/>
                    </a:ext>
                  </a:extLst>
                </a:gridCol>
                <a:gridCol w="1798150">
                  <a:extLst>
                    <a:ext uri="{9D8B030D-6E8A-4147-A177-3AD203B41FA5}">
                      <a16:colId xmlns:a16="http://schemas.microsoft.com/office/drawing/2014/main" val="939516976"/>
                    </a:ext>
                  </a:extLst>
                </a:gridCol>
                <a:gridCol w="1513005">
                  <a:extLst>
                    <a:ext uri="{9D8B030D-6E8A-4147-A177-3AD203B41FA5}">
                      <a16:colId xmlns:a16="http://schemas.microsoft.com/office/drawing/2014/main" val="603455763"/>
                    </a:ext>
                  </a:extLst>
                </a:gridCol>
                <a:gridCol w="1302587">
                  <a:extLst>
                    <a:ext uri="{9D8B030D-6E8A-4147-A177-3AD203B41FA5}">
                      <a16:colId xmlns:a16="http://schemas.microsoft.com/office/drawing/2014/main" val="30352602"/>
                    </a:ext>
                  </a:extLst>
                </a:gridCol>
                <a:gridCol w="932948">
                  <a:extLst>
                    <a:ext uri="{9D8B030D-6E8A-4147-A177-3AD203B41FA5}">
                      <a16:colId xmlns:a16="http://schemas.microsoft.com/office/drawing/2014/main" val="3341914414"/>
                    </a:ext>
                  </a:extLst>
                </a:gridCol>
                <a:gridCol w="3476730">
                  <a:extLst>
                    <a:ext uri="{9D8B030D-6E8A-4147-A177-3AD203B41FA5}">
                      <a16:colId xmlns:a16="http://schemas.microsoft.com/office/drawing/2014/main" val="3772456645"/>
                    </a:ext>
                  </a:extLst>
                </a:gridCol>
              </a:tblGrid>
              <a:tr h="84556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Nu</a:t>
                      </a:r>
                      <a:endParaRPr lang="en-ID" dirty="0"/>
                    </a:p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Programa</a:t>
                      </a:r>
                      <a:r>
                        <a:rPr lang="en-US" dirty="0"/>
                        <a:t> </a:t>
                      </a:r>
                      <a:endParaRPr lang="en-ID" dirty="0"/>
                    </a:p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Sub </a:t>
                      </a:r>
                      <a:r>
                        <a:rPr lang="en-US" dirty="0" err="1"/>
                        <a:t>Programa</a:t>
                      </a:r>
                      <a:r>
                        <a:rPr lang="en-US" dirty="0"/>
                        <a:t> </a:t>
                      </a:r>
                      <a:endParaRPr lang="en-ID" dirty="0"/>
                    </a:p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Aktividades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Total 2024</a:t>
                      </a:r>
                      <a:endParaRPr lang="en-ID" dirty="0"/>
                    </a:p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Total 2025 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Obs</a:t>
                      </a:r>
                      <a:r>
                        <a:rPr lang="en-US" dirty="0"/>
                        <a:t> 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517865"/>
                  </a:ext>
                </a:extLst>
              </a:tr>
              <a:tr h="287492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Asesu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Justica</a:t>
                      </a:r>
                      <a:r>
                        <a:rPr lang="en-US" dirty="0"/>
                        <a:t> </a:t>
                      </a:r>
                      <a:endParaRPr lang="en-ID" dirty="0"/>
                    </a:p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Registo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Notariado</a:t>
                      </a:r>
                      <a:r>
                        <a:rPr lang="en-US" dirty="0"/>
                        <a:t> e </a:t>
                      </a:r>
                      <a:r>
                        <a:rPr lang="en-US" dirty="0" err="1"/>
                        <a:t>Servicos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Cadastrais</a:t>
                      </a:r>
                      <a:r>
                        <a:rPr lang="en-US" dirty="0"/>
                        <a:t> 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Emisaun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Certidaun</a:t>
                      </a:r>
                      <a:r>
                        <a:rPr lang="en-US" dirty="0"/>
                        <a:t> Moris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678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1045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Aktividades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rua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ne’e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Ministerio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Justica</a:t>
                      </a:r>
                      <a:r>
                        <a:rPr lang="en-US" dirty="0"/>
                        <a:t> ho </a:t>
                      </a:r>
                      <a:r>
                        <a:rPr lang="en-US" dirty="0" err="1"/>
                        <a:t>M.Estatal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iha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ona</a:t>
                      </a:r>
                      <a:r>
                        <a:rPr lang="en-US" dirty="0"/>
                        <a:t> KI </a:t>
                      </a:r>
                      <a:r>
                        <a:rPr lang="en-US" dirty="0" err="1"/>
                        <a:t>maibe</a:t>
                      </a:r>
                      <a:r>
                        <a:rPr lang="en-US" dirty="0"/>
                        <a:t> ate agora </a:t>
                      </a:r>
                      <a:r>
                        <a:rPr lang="en-US" dirty="0" err="1"/>
                        <a:t>srvisu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refere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seidauk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bele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fo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kbiit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tomak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atu</a:t>
                      </a:r>
                      <a:r>
                        <a:rPr lang="en-US" dirty="0"/>
                        <a:t> SM-RNSC </a:t>
                      </a:r>
                      <a:r>
                        <a:rPr lang="en-US" dirty="0" err="1"/>
                        <a:t>atu</a:t>
                      </a:r>
                      <a:r>
                        <a:rPr lang="en-US" dirty="0"/>
                        <a:t> halo </a:t>
                      </a:r>
                      <a:r>
                        <a:rPr lang="en-US" dirty="0" err="1"/>
                        <a:t>servisu</a:t>
                      </a:r>
                      <a:r>
                        <a:rPr lang="en-US" dirty="0"/>
                        <a:t> sei </a:t>
                      </a:r>
                      <a:r>
                        <a:rPr lang="en-US" dirty="0" err="1"/>
                        <a:t>nafatin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iha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neba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tamba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ne’e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maka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hakarak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rekomenda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hela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atu</a:t>
                      </a:r>
                      <a:r>
                        <a:rPr lang="en-US" dirty="0"/>
                        <a:t> hare </a:t>
                      </a:r>
                      <a:r>
                        <a:rPr lang="en-US" dirty="0" err="1"/>
                        <a:t>aktividades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refere</a:t>
                      </a:r>
                      <a:r>
                        <a:rPr lang="en-US" dirty="0"/>
                        <a:t>.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8251146"/>
                  </a:ext>
                </a:extLst>
              </a:tr>
              <a:tr h="158252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Emisaun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Certidaun</a:t>
                      </a:r>
                      <a:r>
                        <a:rPr lang="en-US" dirty="0"/>
                        <a:t> Mate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49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31945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4565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19CFC-155D-A52E-6D37-4C81BED02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492" y="583124"/>
            <a:ext cx="10295467" cy="1044198"/>
          </a:xfrm>
        </p:spPr>
        <p:txBody>
          <a:bodyPr>
            <a:noAutofit/>
          </a:bodyPr>
          <a:lstStyle/>
          <a:p>
            <a:pPr algn="ctr"/>
            <a:br>
              <a:rPr lang="en-US" dirty="0"/>
            </a:br>
            <a:r>
              <a:rPr lang="en-US" dirty="0"/>
              <a:t>Total Dadus Uma No Rai Estado Iha Postu Adm, Aileu Vila Inklui Suku 13.</a:t>
            </a:r>
            <a:br>
              <a:rPr lang="en-US" dirty="0"/>
            </a:b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09733C-5945-C0C5-E9B8-458E0316D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1595" y="1752946"/>
            <a:ext cx="9888810" cy="5105054"/>
          </a:xfrm>
        </p:spPr>
        <p:txBody>
          <a:bodyPr>
            <a:noAutofit/>
          </a:bodyPr>
          <a:lstStyle/>
          <a:p>
            <a:pPr algn="just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Aisirimou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		: 98 </a:t>
            </a:r>
            <a:r>
              <a:rPr lang="en-US" sz="3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Propriedade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Estadu</a:t>
            </a:r>
          </a:p>
          <a:p>
            <a:pPr algn="just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Bandudato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	: 7 </a:t>
            </a:r>
            <a:r>
              <a:rPr lang="en-US" sz="3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Propriedade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Estadu</a:t>
            </a:r>
            <a:endParaRPr lang="en-US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Fahiria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		    : 28 </a:t>
            </a:r>
            <a:r>
              <a:rPr lang="en-US" sz="3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Propriedade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Estadu</a:t>
            </a:r>
            <a:endParaRPr lang="en-US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Fatubosa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		: 24 </a:t>
            </a:r>
            <a:r>
              <a:rPr lang="en-US" sz="3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Propriedade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Estadu</a:t>
            </a:r>
            <a:endParaRPr lang="en-US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Lau-</a:t>
            </a:r>
            <a:r>
              <a:rPr lang="en-US" sz="3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usi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		: 10 </a:t>
            </a:r>
            <a:r>
              <a:rPr lang="en-US" sz="3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Propriedade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Estadu</a:t>
            </a:r>
            <a:endParaRPr lang="en-US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+mj-lt"/>
              <a:buAutoNum type="arabicPeriod"/>
            </a:pPr>
            <a:endParaRPr lang="en-ID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n-ID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2257911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8051886-3687-265C-A65B-EDD99BB9AEC4}"/>
              </a:ext>
            </a:extLst>
          </p:cNvPr>
          <p:cNvSpPr txBox="1"/>
          <p:nvPr/>
        </p:nvSpPr>
        <p:spPr>
          <a:xfrm>
            <a:off x="1082298" y="674400"/>
            <a:ext cx="10616338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6. </a:t>
            </a:r>
            <a:r>
              <a:rPr lang="en-US" sz="3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Lahae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     	: 15   </a:t>
            </a:r>
            <a:r>
              <a:rPr lang="en-US" sz="3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Propriedade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Estadu</a:t>
            </a:r>
            <a:endParaRPr lang="en-US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7. </a:t>
            </a:r>
            <a:r>
              <a:rPr lang="en-US" sz="3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Lequitura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		    : 12   </a:t>
            </a:r>
            <a:r>
              <a:rPr lang="en-US" sz="3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Propriedade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Estadu</a:t>
            </a:r>
            <a:endParaRPr lang="en-US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8. </a:t>
            </a:r>
            <a:r>
              <a:rPr lang="en-US" sz="3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Hoholau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		    : 29   </a:t>
            </a:r>
            <a:r>
              <a:rPr lang="en-US" sz="3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Propriedade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Estadu</a:t>
            </a:r>
            <a:endParaRPr lang="en-US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9.  </a:t>
            </a:r>
            <a:r>
              <a:rPr lang="en-US" sz="3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Sucu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Liurai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	    : 125 </a:t>
            </a:r>
            <a:r>
              <a:rPr lang="en-US" sz="3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Propriedade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Estadu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10.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Saboria 			    : 24   </a:t>
            </a:r>
            <a:r>
              <a:rPr lang="en-US" sz="3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Propriedade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Estadu</a:t>
            </a:r>
            <a:endParaRPr lang="en-US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11. </a:t>
            </a:r>
            <a:r>
              <a:rPr lang="en-US" sz="3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Seloi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Malere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	: 111  </a:t>
            </a:r>
            <a:r>
              <a:rPr lang="en-US" sz="3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Propriedade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Estadu</a:t>
            </a:r>
            <a:endParaRPr lang="en-US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12. </a:t>
            </a:r>
            <a:r>
              <a:rPr lang="en-US" sz="3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Seloi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Kraik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: 58   </a:t>
            </a:r>
            <a:r>
              <a:rPr lang="en-US" sz="3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Propriedade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Estadu</a:t>
            </a:r>
            <a:endParaRPr lang="en-US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13. </a:t>
            </a:r>
            <a:r>
              <a:rPr lang="en-US" sz="3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Hurai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Raco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	: 0     </a:t>
            </a:r>
            <a:r>
              <a:rPr lang="en-US" sz="3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Dadus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Seidauk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Tama</a:t>
            </a:r>
          </a:p>
          <a:p>
            <a:pPr marL="0" indent="0" algn="just">
              <a:buNone/>
            </a:pPr>
            <a:endParaRPr lang="en-ID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n-ID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</a:t>
            </a:r>
            <a:r>
              <a:rPr lang="en-ID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uma</a:t>
            </a:r>
            <a:r>
              <a:rPr lang="en-ID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</a:t>
            </a:r>
            <a:r>
              <a:rPr lang="en-ID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rai </a:t>
            </a:r>
            <a:r>
              <a:rPr lang="en-ID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estado</a:t>
            </a:r>
            <a:r>
              <a:rPr lang="en-ID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iha</a:t>
            </a:r>
            <a:r>
              <a:rPr lang="en-ID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Posto </a:t>
            </a:r>
            <a:r>
              <a:rPr lang="en-ID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Administrativo</a:t>
            </a:r>
            <a:r>
              <a:rPr lang="en-ID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Aileu</a:t>
            </a:r>
            <a:r>
              <a:rPr lang="en-ID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vila</a:t>
            </a:r>
            <a:r>
              <a:rPr lang="en-ID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hamutuk</a:t>
            </a:r>
            <a:r>
              <a:rPr lang="en-ID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iha</a:t>
            </a:r>
            <a:r>
              <a:rPr lang="en-ID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suku</a:t>
            </a:r>
            <a:r>
              <a:rPr lang="en-ID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541</a:t>
            </a:r>
          </a:p>
        </p:txBody>
      </p:sp>
    </p:spTree>
    <p:extLst>
      <p:ext uri="{BB962C8B-B14F-4D97-AF65-F5344CB8AC3E}">
        <p14:creationId xmlns:p14="http://schemas.microsoft.com/office/powerpoint/2010/main" val="4219040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9B32911-24A5-07F5-9643-075FEEB8A8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5613636"/>
              </p:ext>
            </p:extLst>
          </p:nvPr>
        </p:nvGraphicFramePr>
        <p:xfrm>
          <a:off x="462224" y="980922"/>
          <a:ext cx="11495312" cy="55078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4452">
                  <a:extLst>
                    <a:ext uri="{9D8B030D-6E8A-4147-A177-3AD203B41FA5}">
                      <a16:colId xmlns:a16="http://schemas.microsoft.com/office/drawing/2014/main" val="598982149"/>
                    </a:ext>
                  </a:extLst>
                </a:gridCol>
                <a:gridCol w="2009542">
                  <a:extLst>
                    <a:ext uri="{9D8B030D-6E8A-4147-A177-3AD203B41FA5}">
                      <a16:colId xmlns:a16="http://schemas.microsoft.com/office/drawing/2014/main" val="3820427939"/>
                    </a:ext>
                  </a:extLst>
                </a:gridCol>
                <a:gridCol w="2095054">
                  <a:extLst>
                    <a:ext uri="{9D8B030D-6E8A-4147-A177-3AD203B41FA5}">
                      <a16:colId xmlns:a16="http://schemas.microsoft.com/office/drawing/2014/main" val="1623819599"/>
                    </a:ext>
                  </a:extLst>
                </a:gridCol>
                <a:gridCol w="1982057">
                  <a:extLst>
                    <a:ext uri="{9D8B030D-6E8A-4147-A177-3AD203B41FA5}">
                      <a16:colId xmlns:a16="http://schemas.microsoft.com/office/drawing/2014/main" val="3706221951"/>
                    </a:ext>
                  </a:extLst>
                </a:gridCol>
                <a:gridCol w="4874207">
                  <a:extLst>
                    <a:ext uri="{9D8B030D-6E8A-4147-A177-3AD203B41FA5}">
                      <a16:colId xmlns:a16="http://schemas.microsoft.com/office/drawing/2014/main" val="2559284840"/>
                    </a:ext>
                  </a:extLst>
                </a:gridCol>
              </a:tblGrid>
              <a:tr h="1028828">
                <a:tc>
                  <a:txBody>
                    <a:bodyPr/>
                    <a:lstStyle/>
                    <a:p>
                      <a:r>
                        <a:rPr lang="en-US" dirty="0"/>
                        <a:t>No 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Diskrisaun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Aktividades</a:t>
                      </a:r>
                      <a:endParaRPr lang="en-US" sz="200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Lokalizasaun</a:t>
                      </a:r>
                      <a:endParaRPr lang="en-US" sz="200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Propriedade</a:t>
                      </a:r>
                      <a:endParaRPr lang="en-US" sz="200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Observasaun</a:t>
                      </a:r>
                      <a:endParaRPr lang="en-US" sz="200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511474"/>
                  </a:ext>
                </a:extLst>
              </a:tr>
              <a:tr h="121588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err="1"/>
                        <a:t>Dadus</a:t>
                      </a:r>
                      <a:r>
                        <a:rPr lang="en-US" sz="1800" b="1" dirty="0"/>
                        <a:t> </a:t>
                      </a:r>
                      <a:r>
                        <a:rPr lang="en-US" sz="1800" b="1" dirty="0" err="1"/>
                        <a:t>uma</a:t>
                      </a:r>
                      <a:r>
                        <a:rPr lang="en-US" sz="1800" b="1" dirty="0"/>
                        <a:t> ho Rai Estado</a:t>
                      </a:r>
                    </a:p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/>
                        <a:t>Posto </a:t>
                      </a:r>
                      <a:r>
                        <a:rPr lang="en-US" sz="1800" b="1" dirty="0" err="1"/>
                        <a:t>Administrativo</a:t>
                      </a:r>
                      <a:r>
                        <a:rPr lang="en-US" sz="1800" b="1" dirty="0"/>
                        <a:t>  </a:t>
                      </a:r>
                      <a:r>
                        <a:rPr lang="en-US" sz="1800" b="1" dirty="0" err="1"/>
                        <a:t>Aileu</a:t>
                      </a:r>
                      <a:r>
                        <a:rPr lang="en-US" sz="1800" b="1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541</a:t>
                      </a: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Total</a:t>
                      </a:r>
                      <a:r>
                        <a:rPr lang="en-US" sz="1800" b="1" baseline="0" dirty="0"/>
                        <a:t> </a:t>
                      </a:r>
                      <a:r>
                        <a:rPr lang="en-US" sz="1800" b="1" baseline="0" dirty="0" err="1"/>
                        <a:t>dadus</a:t>
                      </a:r>
                      <a:r>
                        <a:rPr lang="en-US" sz="1800" b="1" baseline="0" dirty="0"/>
                        <a:t> </a:t>
                      </a:r>
                      <a:r>
                        <a:rPr lang="en-US" sz="1800" b="1" baseline="0" dirty="0" err="1"/>
                        <a:t>uma</a:t>
                      </a:r>
                      <a:r>
                        <a:rPr lang="en-US" sz="1800" b="1" baseline="0" dirty="0"/>
                        <a:t> ho rai Estado </a:t>
                      </a:r>
                      <a:r>
                        <a:rPr lang="en-US" sz="1800" b="1" baseline="0" dirty="0" err="1"/>
                        <a:t>iha</a:t>
                      </a:r>
                      <a:r>
                        <a:rPr lang="en-US" sz="1800" b="1" baseline="0" dirty="0"/>
                        <a:t> Posto </a:t>
                      </a:r>
                      <a:r>
                        <a:rPr lang="en-US" sz="1800" b="1" baseline="0" dirty="0" err="1"/>
                        <a:t>Administrativo</a:t>
                      </a:r>
                      <a:r>
                        <a:rPr lang="en-US" sz="1800" b="1" baseline="0" dirty="0"/>
                        <a:t>  </a:t>
                      </a:r>
                      <a:r>
                        <a:rPr lang="en-US" sz="1800" b="1" baseline="0" dirty="0" err="1"/>
                        <a:t>Aileu</a:t>
                      </a:r>
                      <a:r>
                        <a:rPr lang="en-US" sz="1800" b="1" baseline="0" dirty="0"/>
                        <a:t> </a:t>
                      </a:r>
                      <a:r>
                        <a:rPr lang="en-US" sz="1800" b="1" baseline="0" dirty="0" err="1"/>
                        <a:t>Laulara,Remexio</a:t>
                      </a:r>
                      <a:r>
                        <a:rPr lang="en-US" sz="1800" b="1" baseline="0" dirty="0"/>
                        <a:t> no </a:t>
                      </a:r>
                      <a:r>
                        <a:rPr lang="en-US" sz="1800" b="1" baseline="0" dirty="0" err="1"/>
                        <a:t>lequidoe</a:t>
                      </a:r>
                      <a:r>
                        <a:rPr lang="en-US" sz="1800" b="1" baseline="0" dirty="0"/>
                        <a:t> </a:t>
                      </a:r>
                      <a:r>
                        <a:rPr lang="en-US" sz="1800" b="1" dirty="0" err="1"/>
                        <a:t>Seidauk</a:t>
                      </a:r>
                      <a:r>
                        <a:rPr lang="en-US" sz="1800" b="1" baseline="0" dirty="0"/>
                        <a:t> </a:t>
                      </a:r>
                      <a:r>
                        <a:rPr lang="en-US" sz="1800" b="1" baseline="0" dirty="0" err="1"/>
                        <a:t>kobre</a:t>
                      </a:r>
                      <a:r>
                        <a:rPr lang="en-US" sz="1800" b="1" baseline="0" dirty="0"/>
                        <a:t> 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4514109"/>
                  </a:ext>
                </a:extLst>
              </a:tr>
              <a:tr h="93529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/>
                        <a:t>Posto </a:t>
                      </a:r>
                      <a:r>
                        <a:rPr lang="en-US" sz="1800" b="1" dirty="0" err="1"/>
                        <a:t>Aministrativo</a:t>
                      </a:r>
                      <a:r>
                        <a:rPr lang="en-US" sz="1800" b="1" dirty="0"/>
                        <a:t>  </a:t>
                      </a:r>
                      <a:r>
                        <a:rPr lang="en-US" sz="1800" b="1" dirty="0" err="1"/>
                        <a:t>Laulara</a:t>
                      </a:r>
                      <a:r>
                        <a:rPr lang="en-US" sz="1800" b="1" baseline="0" dirty="0"/>
                        <a:t> 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1926516"/>
                  </a:ext>
                </a:extLst>
              </a:tr>
              <a:tr h="93529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/>
                        <a:t>Posto </a:t>
                      </a:r>
                      <a:r>
                        <a:rPr lang="en-US" sz="1800" b="1" dirty="0" err="1"/>
                        <a:t>Administrativo</a:t>
                      </a:r>
                      <a:r>
                        <a:rPr lang="en-US" sz="1800" b="1" dirty="0"/>
                        <a:t> </a:t>
                      </a:r>
                      <a:r>
                        <a:rPr lang="en-US" sz="1800" b="1" baseline="0" dirty="0"/>
                        <a:t> </a:t>
                      </a:r>
                      <a:r>
                        <a:rPr lang="en-US" sz="1800" b="1" dirty="0" err="1"/>
                        <a:t>Remexio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Dadus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refere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bazeia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pedido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husi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Autoridade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Lokal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identifika</a:t>
                      </a:r>
                      <a:r>
                        <a:rPr lang="en-US" dirty="0"/>
                        <a:t> rai </a:t>
                      </a:r>
                      <a:r>
                        <a:rPr lang="en-US" dirty="0" err="1"/>
                        <a:t>hamutuk</a:t>
                      </a:r>
                      <a:r>
                        <a:rPr lang="en-US" dirty="0"/>
                        <a:t> 100 ha </a:t>
                      </a:r>
                      <a:r>
                        <a:rPr lang="en-US" dirty="0" err="1"/>
                        <a:t>inklui</a:t>
                      </a:r>
                      <a:r>
                        <a:rPr lang="en-US" dirty="0"/>
                        <a:t> 51 </a:t>
                      </a:r>
                      <a:r>
                        <a:rPr lang="en-US" dirty="0" err="1"/>
                        <a:t>propriedade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iha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laran</a:t>
                      </a:r>
                      <a:r>
                        <a:rPr lang="en-US" dirty="0"/>
                        <a:t> 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974173"/>
                  </a:ext>
                </a:extLst>
              </a:tr>
              <a:tr h="93529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Posto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</a:rPr>
                        <a:t>Administrativo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800" b="1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</a:rPr>
                        <a:t>Lequidoe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35</a:t>
                      </a:r>
                      <a:endParaRPr lang="en-ID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5424415"/>
                  </a:ext>
                </a:extLst>
              </a:tr>
              <a:tr h="379315">
                <a:tc>
                  <a:txBody>
                    <a:bodyPr/>
                    <a:lstStyle/>
                    <a:p>
                      <a:pPr algn="ctr"/>
                      <a:endParaRPr lang="en-ID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sz="2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0408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142265D1-4B7C-46C8-DC9C-7D99710E602B}"/>
              </a:ext>
            </a:extLst>
          </p:cNvPr>
          <p:cNvSpPr txBox="1"/>
          <p:nvPr/>
        </p:nvSpPr>
        <p:spPr>
          <a:xfrm>
            <a:off x="2880528" y="219129"/>
            <a:ext cx="6109398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Total </a:t>
            </a:r>
            <a:r>
              <a:rPr lang="en-US" sz="1800" dirty="0" err="1">
                <a:solidFill>
                  <a:schemeClr val="bg1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Dadus</a:t>
            </a:r>
            <a:r>
              <a:rPr lang="en-US" sz="1800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Uma No Rai Estado Iha </a:t>
            </a:r>
            <a:r>
              <a:rPr lang="en-US" sz="1800" dirty="0" err="1">
                <a:solidFill>
                  <a:schemeClr val="bg1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Postu</a:t>
            </a:r>
            <a:r>
              <a:rPr lang="en-US" sz="1800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Administrativo</a:t>
            </a:r>
            <a:r>
              <a:rPr lang="en-US" sz="1800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Laulara,Remexio</a:t>
            </a:r>
            <a:r>
              <a:rPr lang="en-US" sz="1800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no </a:t>
            </a:r>
            <a:r>
              <a:rPr lang="en-US" sz="2000" dirty="0" err="1">
                <a:solidFill>
                  <a:schemeClr val="bg1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Lequidoe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211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CB02D72-2B9B-EB56-F6A6-F7A85DFD34DE}"/>
              </a:ext>
            </a:extLst>
          </p:cNvPr>
          <p:cNvSpPr txBox="1"/>
          <p:nvPr/>
        </p:nvSpPr>
        <p:spPr>
          <a:xfrm>
            <a:off x="574430" y="0"/>
            <a:ext cx="1104313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Rai Estado  </a:t>
            </a:r>
            <a:r>
              <a:rPr lang="en-US" sz="2000" dirty="0" err="1">
                <a:solidFill>
                  <a:schemeClr val="bg1"/>
                </a:solidFill>
              </a:rPr>
              <a:t>ne’ebe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mak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Ministerio</a:t>
            </a:r>
            <a:r>
              <a:rPr lang="en-US" sz="2000" dirty="0">
                <a:solidFill>
                  <a:schemeClr val="bg1"/>
                </a:solidFill>
              </a:rPr>
              <a:t> da </a:t>
            </a:r>
            <a:r>
              <a:rPr lang="en-US" sz="2000" dirty="0" err="1">
                <a:solidFill>
                  <a:schemeClr val="bg1"/>
                </a:solidFill>
              </a:rPr>
              <a:t>Justisa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Atribui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ba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iha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Instituisaun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Estadu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sira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iha</a:t>
            </a:r>
            <a:r>
              <a:rPr lang="en-US" sz="2000" dirty="0">
                <a:solidFill>
                  <a:schemeClr val="bg1"/>
                </a:solidFill>
              </a:rPr>
              <a:t> Municipio </a:t>
            </a:r>
            <a:r>
              <a:rPr lang="en-US" sz="2000" dirty="0" err="1">
                <a:solidFill>
                  <a:schemeClr val="bg1"/>
                </a:solidFill>
              </a:rPr>
              <a:t>Aileu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</a:rPr>
              <a:t>Hodi </a:t>
            </a:r>
            <a:r>
              <a:rPr lang="en-US" sz="2000" dirty="0" err="1">
                <a:solidFill>
                  <a:schemeClr val="bg1"/>
                </a:solidFill>
              </a:rPr>
              <a:t>hatene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ninia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lokalizasaun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Terreno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endParaRPr lang="en-ID" sz="2000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21B955F-0A63-7423-BBAC-1CAB45FA6D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4166148"/>
              </p:ext>
            </p:extLst>
          </p:nvPr>
        </p:nvGraphicFramePr>
        <p:xfrm>
          <a:off x="574430" y="934499"/>
          <a:ext cx="11043139" cy="52576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6172">
                  <a:extLst>
                    <a:ext uri="{9D8B030D-6E8A-4147-A177-3AD203B41FA5}">
                      <a16:colId xmlns:a16="http://schemas.microsoft.com/office/drawing/2014/main" val="3320508225"/>
                    </a:ext>
                  </a:extLst>
                </a:gridCol>
                <a:gridCol w="1657277">
                  <a:extLst>
                    <a:ext uri="{9D8B030D-6E8A-4147-A177-3AD203B41FA5}">
                      <a16:colId xmlns:a16="http://schemas.microsoft.com/office/drawing/2014/main" val="2194070053"/>
                    </a:ext>
                  </a:extLst>
                </a:gridCol>
                <a:gridCol w="1716918">
                  <a:extLst>
                    <a:ext uri="{9D8B030D-6E8A-4147-A177-3AD203B41FA5}">
                      <a16:colId xmlns:a16="http://schemas.microsoft.com/office/drawing/2014/main" val="3821835386"/>
                    </a:ext>
                  </a:extLst>
                </a:gridCol>
                <a:gridCol w="1615326">
                  <a:extLst>
                    <a:ext uri="{9D8B030D-6E8A-4147-A177-3AD203B41FA5}">
                      <a16:colId xmlns:a16="http://schemas.microsoft.com/office/drawing/2014/main" val="896395843"/>
                    </a:ext>
                  </a:extLst>
                </a:gridCol>
                <a:gridCol w="1645804">
                  <a:extLst>
                    <a:ext uri="{9D8B030D-6E8A-4147-A177-3AD203B41FA5}">
                      <a16:colId xmlns:a16="http://schemas.microsoft.com/office/drawing/2014/main" val="3847990554"/>
                    </a:ext>
                  </a:extLst>
                </a:gridCol>
                <a:gridCol w="3931642">
                  <a:extLst>
                    <a:ext uri="{9D8B030D-6E8A-4147-A177-3AD203B41FA5}">
                      <a16:colId xmlns:a16="http://schemas.microsoft.com/office/drawing/2014/main" val="3366289936"/>
                    </a:ext>
                  </a:extLst>
                </a:gridCol>
              </a:tblGrid>
              <a:tr h="596705">
                <a:tc>
                  <a:txBody>
                    <a:bodyPr/>
                    <a:lstStyle/>
                    <a:p>
                      <a:r>
                        <a:rPr lang="en-US" sz="1600" dirty="0"/>
                        <a:t>No</a:t>
                      </a:r>
                      <a:endParaRPr lang="en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Atribuisaun</a:t>
                      </a:r>
                      <a:endParaRPr lang="en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Utiliza</a:t>
                      </a:r>
                      <a:r>
                        <a:rPr lang="en-US" sz="1600" dirty="0"/>
                        <a:t> </a:t>
                      </a:r>
                      <a:endParaRPr lang="en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Area </a:t>
                      </a:r>
                      <a:r>
                        <a:rPr lang="en-US" sz="1600" dirty="0" err="1"/>
                        <a:t>nia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luan</a:t>
                      </a:r>
                      <a:endParaRPr lang="en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Lokalizasaun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Terreno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Obs</a:t>
                      </a:r>
                      <a:endParaRPr lang="en-ID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836787"/>
                  </a:ext>
                </a:extLst>
              </a:tr>
              <a:tr h="2413046">
                <a:tc>
                  <a:txBody>
                    <a:bodyPr/>
                    <a:lstStyle/>
                    <a:p>
                      <a:r>
                        <a:rPr lang="en-US" sz="1600" dirty="0"/>
                        <a:t>1</a:t>
                      </a:r>
                      <a:endParaRPr lang="en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Asembleia</a:t>
                      </a:r>
                      <a:r>
                        <a:rPr lang="en-US" sz="1600" dirty="0"/>
                        <a:t> Municipal  no </a:t>
                      </a:r>
                      <a:r>
                        <a:rPr lang="en-US" sz="1600" dirty="0" err="1"/>
                        <a:t>Sede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Asembleia</a:t>
                      </a:r>
                      <a:r>
                        <a:rPr lang="en-US" sz="1600" dirty="0"/>
                        <a:t> Municipal </a:t>
                      </a:r>
                      <a:r>
                        <a:rPr lang="en-US" sz="1600" dirty="0" err="1"/>
                        <a:t>Aileu</a:t>
                      </a:r>
                      <a:r>
                        <a:rPr lang="en-US" sz="1600" dirty="0"/>
                        <a:t>.</a:t>
                      </a:r>
                      <a:endParaRPr lang="en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Asembleia</a:t>
                      </a:r>
                      <a:r>
                        <a:rPr lang="en-US" sz="1600" dirty="0"/>
                        <a:t> Municipal  no </a:t>
                      </a:r>
                      <a:r>
                        <a:rPr lang="en-US" sz="1600" dirty="0" err="1"/>
                        <a:t>Sede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Asembleia</a:t>
                      </a:r>
                      <a:r>
                        <a:rPr lang="en-US" sz="1600" dirty="0"/>
                        <a:t> Municipal </a:t>
                      </a:r>
                      <a:r>
                        <a:rPr lang="en-US" sz="1600" dirty="0" err="1"/>
                        <a:t>Aileu</a:t>
                      </a:r>
                      <a:r>
                        <a:rPr lang="en-US" sz="1600" dirty="0"/>
                        <a:t>.</a:t>
                      </a:r>
                      <a:endParaRPr lang="en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Total </a:t>
                      </a:r>
                      <a:r>
                        <a:rPr lang="en-US" sz="1600" b="1" dirty="0" err="1"/>
                        <a:t>terreno</a:t>
                      </a:r>
                      <a:r>
                        <a:rPr lang="en-US" sz="1600" b="1" dirty="0"/>
                        <a:t> = 23.963 m2/2,4ha</a:t>
                      </a:r>
                    </a:p>
                    <a:p>
                      <a:endParaRPr lang="en-US" sz="1600" b="1" dirty="0"/>
                    </a:p>
                    <a:p>
                      <a:r>
                        <a:rPr lang="en-US" sz="1600" dirty="0"/>
                        <a:t>a.12.866 m2</a:t>
                      </a:r>
                    </a:p>
                    <a:p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b.7.472 m2</a:t>
                      </a:r>
                    </a:p>
                    <a:p>
                      <a:r>
                        <a:rPr lang="en-US" sz="1600" dirty="0"/>
                        <a:t>c.2.961 m2</a:t>
                      </a:r>
                      <a:endParaRPr lang="en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Suku</a:t>
                      </a:r>
                      <a:r>
                        <a:rPr lang="en-US" sz="1600" baseline="0" dirty="0"/>
                        <a:t> </a:t>
                      </a:r>
                      <a:r>
                        <a:rPr lang="en-US" sz="1600" dirty="0" err="1"/>
                        <a:t>Aissirimou</a:t>
                      </a:r>
                      <a:endParaRPr lang="en-US" sz="1600" dirty="0"/>
                    </a:p>
                    <a:p>
                      <a:r>
                        <a:rPr lang="en-US" sz="1600" dirty="0" err="1"/>
                        <a:t>Aldeia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Hudilaran</a:t>
                      </a:r>
                      <a:r>
                        <a:rPr lang="en-US" sz="1600" dirty="0"/>
                        <a:t> </a:t>
                      </a:r>
                    </a:p>
                    <a:p>
                      <a:r>
                        <a:rPr lang="en-US" sz="1600" dirty="0" err="1"/>
                        <a:t>Posto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Adm</a:t>
                      </a:r>
                      <a:r>
                        <a:rPr lang="en-US" sz="1600" baseline="0" dirty="0"/>
                        <a:t> </a:t>
                      </a:r>
                      <a:r>
                        <a:rPr lang="en-US" sz="1600" baseline="0" dirty="0" err="1"/>
                        <a:t>Aileu</a:t>
                      </a:r>
                      <a:r>
                        <a:rPr lang="en-US" sz="1600" baseline="0" dirty="0"/>
                        <a:t> Vila </a:t>
                      </a:r>
                    </a:p>
                    <a:p>
                      <a:r>
                        <a:rPr lang="en-US" sz="1600" baseline="0" dirty="0" err="1"/>
                        <a:t>Municipio</a:t>
                      </a:r>
                      <a:r>
                        <a:rPr lang="en-US" sz="1600" baseline="0" dirty="0"/>
                        <a:t> </a:t>
                      </a:r>
                      <a:r>
                        <a:rPr lang="en-US" sz="1600" baseline="0" dirty="0" err="1"/>
                        <a:t>Aileu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600" dirty="0" err="1"/>
                        <a:t>Terreno</a:t>
                      </a:r>
                      <a:r>
                        <a:rPr lang="en-US" sz="1600" dirty="0"/>
                        <a:t>  parte B  </a:t>
                      </a:r>
                      <a:r>
                        <a:rPr lang="en-US" sz="1600" dirty="0" err="1"/>
                        <a:t>iha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hela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desputa,entre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komunidade</a:t>
                      </a:r>
                      <a:r>
                        <a:rPr lang="en-US" sz="1600" dirty="0"/>
                        <a:t> ho </a:t>
                      </a:r>
                      <a:r>
                        <a:rPr lang="en-US" sz="1600" dirty="0" err="1"/>
                        <a:t>Estadu</a:t>
                      </a:r>
                      <a:r>
                        <a:rPr lang="en-US" sz="1600" dirty="0"/>
                        <a:t>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600" dirty="0" err="1"/>
                        <a:t>Presiza</a:t>
                      </a:r>
                      <a:r>
                        <a:rPr lang="en-US" sz="1600" dirty="0"/>
                        <a:t> tau </a:t>
                      </a:r>
                      <a:r>
                        <a:rPr lang="en-US" sz="1600" dirty="0" err="1"/>
                        <a:t>orsamento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hodi</a:t>
                      </a:r>
                      <a:r>
                        <a:rPr lang="en-US" sz="1600" dirty="0"/>
                        <a:t> halo </a:t>
                      </a:r>
                      <a:r>
                        <a:rPr lang="en-US" sz="1600" dirty="0" err="1"/>
                        <a:t>indeminizasaun</a:t>
                      </a:r>
                      <a:endParaRPr lang="en-US" sz="1600" dirty="0"/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600" dirty="0"/>
                        <a:t>Rai </a:t>
                      </a:r>
                      <a:r>
                        <a:rPr lang="en-US" sz="1600" dirty="0" err="1"/>
                        <a:t>Mamuk</a:t>
                      </a:r>
                      <a:r>
                        <a:rPr lang="en-US" sz="1600" dirty="0"/>
                        <a:t>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600" dirty="0"/>
                        <a:t>Rai </a:t>
                      </a:r>
                      <a:r>
                        <a:rPr lang="en-US" sz="1600" dirty="0" err="1"/>
                        <a:t>husi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tecnico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sira</a:t>
                      </a:r>
                      <a:r>
                        <a:rPr lang="en-US" sz="1600" dirty="0"/>
                        <a:t> halo </a:t>
                      </a:r>
                      <a:r>
                        <a:rPr lang="en-US" sz="1600" dirty="0" err="1"/>
                        <a:t>ona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identifikasaun</a:t>
                      </a:r>
                      <a:r>
                        <a:rPr lang="en-US" sz="1600" dirty="0"/>
                        <a:t> no </a:t>
                      </a:r>
                      <a:r>
                        <a:rPr lang="en-US" sz="1600" dirty="0" err="1"/>
                        <a:t>levantamento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husi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Terras,PDIM</a:t>
                      </a:r>
                      <a:r>
                        <a:rPr lang="en-US" sz="1600" dirty="0"/>
                        <a:t> Municipio </a:t>
                      </a:r>
                      <a:r>
                        <a:rPr lang="en-US" sz="1600" dirty="0" err="1"/>
                        <a:t>hudi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hatene</a:t>
                      </a:r>
                      <a:r>
                        <a:rPr lang="en-US" sz="1600" dirty="0"/>
                        <a:t>  </a:t>
                      </a:r>
                      <a:r>
                        <a:rPr lang="en-US" sz="1600" dirty="0" err="1"/>
                        <a:t>nia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medida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sira</a:t>
                      </a:r>
                      <a:r>
                        <a:rPr lang="en-US" sz="16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7252886"/>
                  </a:ext>
                </a:extLst>
              </a:tr>
              <a:tr h="2131088">
                <a:tc>
                  <a:txBody>
                    <a:bodyPr/>
                    <a:lstStyle/>
                    <a:p>
                      <a:r>
                        <a:rPr lang="en-US" sz="1600" dirty="0"/>
                        <a:t>2.</a:t>
                      </a:r>
                      <a:endParaRPr lang="en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1600" dirty="0"/>
                        <a:t>Museum Resistencia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1600" dirty="0"/>
                        <a:t>Ba </a:t>
                      </a:r>
                      <a:r>
                        <a:rPr lang="en-ID" sz="1600" dirty="0" err="1"/>
                        <a:t>kontrusaun</a:t>
                      </a:r>
                      <a:r>
                        <a:rPr lang="en-ID" sz="1600" dirty="0"/>
                        <a:t> Museum Resistencia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1600" dirty="0"/>
                        <a:t>Total</a:t>
                      </a:r>
                      <a:r>
                        <a:rPr lang="en-ID" sz="1600" baseline="0" dirty="0"/>
                        <a:t> </a:t>
                      </a:r>
                      <a:r>
                        <a:rPr lang="en-ID" sz="1600" baseline="0" dirty="0" err="1"/>
                        <a:t>Tereno</a:t>
                      </a:r>
                      <a:r>
                        <a:rPr lang="en-ID" sz="1600" baseline="0" dirty="0"/>
                        <a:t> = 12998 m2</a:t>
                      </a:r>
                      <a:endParaRPr lang="en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Suku</a:t>
                      </a:r>
                      <a:r>
                        <a:rPr lang="en-US" sz="1600" baseline="0" dirty="0"/>
                        <a:t> </a:t>
                      </a:r>
                      <a:r>
                        <a:rPr lang="en-US" sz="1600" dirty="0" err="1"/>
                        <a:t>Seloi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Malere</a:t>
                      </a:r>
                      <a:endParaRPr lang="en-US" sz="1600" dirty="0"/>
                    </a:p>
                    <a:p>
                      <a:r>
                        <a:rPr lang="en-US" sz="1600" dirty="0"/>
                        <a:t>Aldeia </a:t>
                      </a:r>
                      <a:r>
                        <a:rPr lang="en-US" sz="1600" dirty="0" err="1"/>
                        <a:t>Cotobauro</a:t>
                      </a:r>
                      <a:endParaRPr lang="en-US" sz="1600" dirty="0"/>
                    </a:p>
                    <a:p>
                      <a:r>
                        <a:rPr lang="en-US" sz="1600" dirty="0"/>
                        <a:t>Posto Adm</a:t>
                      </a:r>
                      <a:r>
                        <a:rPr lang="en-US" sz="1600" baseline="0" dirty="0"/>
                        <a:t> </a:t>
                      </a:r>
                      <a:r>
                        <a:rPr lang="en-US" sz="1600" baseline="0" dirty="0" err="1"/>
                        <a:t>Aileu</a:t>
                      </a:r>
                      <a:r>
                        <a:rPr lang="en-US" sz="1600" baseline="0" dirty="0"/>
                        <a:t> Vila </a:t>
                      </a:r>
                    </a:p>
                    <a:p>
                      <a:r>
                        <a:rPr lang="en-US" sz="1600" baseline="0" dirty="0"/>
                        <a:t>Municipio </a:t>
                      </a:r>
                      <a:r>
                        <a:rPr lang="en-US" sz="1600" baseline="0" dirty="0" err="1"/>
                        <a:t>Aileu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1600" dirty="0" err="1"/>
                        <a:t>Persiza</a:t>
                      </a:r>
                      <a:r>
                        <a:rPr lang="en-ID" sz="1600" dirty="0"/>
                        <a:t> halo </a:t>
                      </a:r>
                      <a:r>
                        <a:rPr lang="en-ID" sz="1600" dirty="0" err="1"/>
                        <a:t>identifikasaun</a:t>
                      </a:r>
                      <a:r>
                        <a:rPr lang="en-ID" sz="1600" dirty="0"/>
                        <a:t> </a:t>
                      </a:r>
                      <a:r>
                        <a:rPr lang="en-ID" sz="1600" dirty="0" err="1"/>
                        <a:t>foun</a:t>
                      </a:r>
                      <a:r>
                        <a:rPr lang="en-ID" sz="1600" dirty="0"/>
                        <a:t> </a:t>
                      </a:r>
                      <a:r>
                        <a:rPr lang="en-ID" sz="1600" dirty="0" err="1"/>
                        <a:t>tamba</a:t>
                      </a:r>
                      <a:r>
                        <a:rPr lang="en-ID" sz="1600" dirty="0"/>
                        <a:t> sei halo </a:t>
                      </a:r>
                      <a:r>
                        <a:rPr lang="en-ID" sz="1600" dirty="0" err="1"/>
                        <a:t>alargamento</a:t>
                      </a:r>
                      <a:r>
                        <a:rPr lang="en-ID" sz="1600" dirty="0"/>
                        <a:t> </a:t>
                      </a:r>
                      <a:r>
                        <a:rPr lang="en-ID" sz="1600" dirty="0" err="1"/>
                        <a:t>ba</a:t>
                      </a:r>
                      <a:r>
                        <a:rPr lang="en-ID" sz="1600" dirty="0"/>
                        <a:t> </a:t>
                      </a:r>
                      <a:r>
                        <a:rPr lang="en-ID" sz="1600" dirty="0" err="1"/>
                        <a:t>terreno</a:t>
                      </a:r>
                      <a:r>
                        <a:rPr lang="en-ID" sz="1600" dirty="0"/>
                        <a:t> </a:t>
                      </a:r>
                      <a:r>
                        <a:rPr lang="en-ID" sz="1600" dirty="0" err="1"/>
                        <a:t>tamba</a:t>
                      </a:r>
                      <a:r>
                        <a:rPr lang="en-ID" sz="1600" dirty="0"/>
                        <a:t> </a:t>
                      </a:r>
                      <a:r>
                        <a:rPr lang="en-ID" sz="1600" dirty="0" err="1"/>
                        <a:t>persiza</a:t>
                      </a:r>
                      <a:r>
                        <a:rPr lang="en-ID" sz="1600" baseline="0" dirty="0"/>
                        <a:t> rai </a:t>
                      </a:r>
                      <a:r>
                        <a:rPr lang="en-ID" sz="1600" baseline="0" dirty="0" err="1"/>
                        <a:t>ho</a:t>
                      </a:r>
                      <a:r>
                        <a:rPr lang="en-ID" sz="1600" baseline="0" dirty="0"/>
                        <a:t> </a:t>
                      </a:r>
                      <a:r>
                        <a:rPr lang="en-ID" sz="1600" baseline="0" dirty="0" err="1"/>
                        <a:t>medida</a:t>
                      </a:r>
                      <a:r>
                        <a:rPr lang="en-ID" sz="1600" baseline="0" dirty="0"/>
                        <a:t> </a:t>
                      </a:r>
                      <a:r>
                        <a:rPr lang="en-ID" sz="1600" dirty="0"/>
                        <a:t>3.ha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97209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9151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4010431"/>
              </p:ext>
            </p:extLst>
          </p:nvPr>
        </p:nvGraphicFramePr>
        <p:xfrm>
          <a:off x="612948" y="361741"/>
          <a:ext cx="11304396" cy="51756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34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38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62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100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496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23008">
                <a:tc>
                  <a:txBody>
                    <a:bodyPr/>
                    <a:lstStyle/>
                    <a:p>
                      <a:r>
                        <a:rPr lang="en-US" sz="1600" dirty="0"/>
                        <a:t>No</a:t>
                      </a:r>
                      <a:endParaRPr lang="en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Atribuisaun</a:t>
                      </a:r>
                      <a:endParaRPr lang="en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Utiliza</a:t>
                      </a:r>
                      <a:r>
                        <a:rPr lang="en-US" sz="1600" dirty="0"/>
                        <a:t> </a:t>
                      </a:r>
                      <a:endParaRPr lang="en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Area </a:t>
                      </a:r>
                      <a:r>
                        <a:rPr lang="en-US" sz="1600" dirty="0" err="1"/>
                        <a:t>nia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luan</a:t>
                      </a:r>
                      <a:endParaRPr lang="en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Lokalizasaun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Terreno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Obs</a:t>
                      </a:r>
                      <a:endParaRPr lang="en-ID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94882">
                <a:tc>
                  <a:txBody>
                    <a:bodyPr/>
                    <a:lstStyle/>
                    <a:p>
                      <a:pPr algn="ctr"/>
                      <a:r>
                        <a:rPr lang="en-ID" sz="1600" dirty="0"/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600" dirty="0"/>
                        <a:t>BNCTL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1600" dirty="0"/>
                        <a:t>Ba </a:t>
                      </a:r>
                      <a:r>
                        <a:rPr lang="en-ID" sz="1600" dirty="0" err="1"/>
                        <a:t>kontrusaun</a:t>
                      </a:r>
                      <a:r>
                        <a:rPr lang="en-ID" sz="1600" dirty="0"/>
                        <a:t> </a:t>
                      </a:r>
                      <a:r>
                        <a:rPr lang="en-ID" sz="1600" dirty="0" err="1"/>
                        <a:t>Edificio</a:t>
                      </a:r>
                      <a:r>
                        <a:rPr lang="en-ID" sz="1600" dirty="0"/>
                        <a:t> BNCTL </a:t>
                      </a:r>
                      <a:r>
                        <a:rPr lang="en-ID" sz="1600" dirty="0" err="1"/>
                        <a:t>foun</a:t>
                      </a:r>
                      <a:r>
                        <a:rPr lang="en-ID" sz="16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600" baseline="0" dirty="0"/>
                        <a:t>    2000 m2</a:t>
                      </a:r>
                      <a:endParaRPr lang="en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Suku</a:t>
                      </a:r>
                      <a:r>
                        <a:rPr lang="en-US" sz="1600" baseline="0" dirty="0"/>
                        <a:t> </a:t>
                      </a:r>
                      <a:r>
                        <a:rPr lang="en-US" sz="1600" dirty="0" err="1"/>
                        <a:t>Seloi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Malere</a:t>
                      </a:r>
                      <a:endParaRPr lang="en-US" sz="1600" dirty="0"/>
                    </a:p>
                    <a:p>
                      <a:r>
                        <a:rPr lang="en-US" sz="1600" dirty="0" err="1"/>
                        <a:t>Aldeia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Malere</a:t>
                      </a:r>
                      <a:endParaRPr lang="en-US" sz="1600" dirty="0"/>
                    </a:p>
                    <a:p>
                      <a:r>
                        <a:rPr lang="en-US" sz="1600" dirty="0" err="1"/>
                        <a:t>Posto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Adm</a:t>
                      </a:r>
                      <a:r>
                        <a:rPr lang="en-US" sz="1600" baseline="0" dirty="0"/>
                        <a:t> </a:t>
                      </a:r>
                      <a:r>
                        <a:rPr lang="en-US" sz="1600" baseline="0" dirty="0" err="1"/>
                        <a:t>Aileu</a:t>
                      </a:r>
                      <a:r>
                        <a:rPr lang="en-US" sz="1600" baseline="0" dirty="0"/>
                        <a:t> Vila </a:t>
                      </a:r>
                    </a:p>
                    <a:p>
                      <a:r>
                        <a:rPr lang="en-US" sz="1600" baseline="0" dirty="0" err="1"/>
                        <a:t>Municipio</a:t>
                      </a:r>
                      <a:r>
                        <a:rPr lang="en-US" sz="1600" baseline="0" dirty="0"/>
                        <a:t> </a:t>
                      </a:r>
                      <a:r>
                        <a:rPr lang="en-US" sz="1600" baseline="0" dirty="0" err="1"/>
                        <a:t>Aileu</a:t>
                      </a:r>
                      <a:endParaRPr lang="en-US" sz="1600" dirty="0"/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ID" sz="1600" dirty="0" err="1"/>
                        <a:t>Prozetu</a:t>
                      </a:r>
                      <a:r>
                        <a:rPr lang="en-ID" sz="1600" baseline="0" dirty="0"/>
                        <a:t> </a:t>
                      </a:r>
                      <a:r>
                        <a:rPr lang="en-ID" sz="1600" baseline="0" dirty="0" err="1"/>
                        <a:t>implementa</a:t>
                      </a:r>
                      <a:r>
                        <a:rPr lang="en-ID" sz="1600" baseline="0" dirty="0"/>
                        <a:t> no halo </a:t>
                      </a:r>
                      <a:r>
                        <a:rPr lang="en-ID" sz="1600" baseline="0" dirty="0" err="1"/>
                        <a:t>uluk</a:t>
                      </a:r>
                      <a:r>
                        <a:rPr lang="en-ID" sz="1600" baseline="0" dirty="0"/>
                        <a:t> </a:t>
                      </a:r>
                      <a:r>
                        <a:rPr lang="en-ID" sz="1600" baseline="0" dirty="0" err="1"/>
                        <a:t>moro</a:t>
                      </a:r>
                      <a:endParaRPr lang="en-ID" sz="1600" baseline="0" dirty="0"/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ID" sz="1600" baseline="0" dirty="0" err="1"/>
                        <a:t>Konkorda</a:t>
                      </a:r>
                      <a:r>
                        <a:rPr lang="en-ID" sz="1600" baseline="0" dirty="0"/>
                        <a:t> </a:t>
                      </a:r>
                      <a:r>
                        <a:rPr lang="en-ID" sz="1600" baseline="0" dirty="0" err="1"/>
                        <a:t>katak</a:t>
                      </a:r>
                      <a:r>
                        <a:rPr lang="en-ID" sz="1600" baseline="0" dirty="0"/>
                        <a:t> </a:t>
                      </a:r>
                      <a:r>
                        <a:rPr lang="en-ID" sz="1600" baseline="0" dirty="0" err="1"/>
                        <a:t>edificio</a:t>
                      </a:r>
                      <a:r>
                        <a:rPr lang="en-ID" sz="1600" baseline="0" dirty="0"/>
                        <a:t> tuan sei </a:t>
                      </a:r>
                      <a:r>
                        <a:rPr lang="en-ID" sz="1600" baseline="0" dirty="0" err="1"/>
                        <a:t>entrega</a:t>
                      </a:r>
                      <a:r>
                        <a:rPr lang="en-ID" sz="1600" baseline="0" dirty="0"/>
                        <a:t> </a:t>
                      </a:r>
                      <a:r>
                        <a:rPr lang="en-ID" sz="1600" baseline="0" dirty="0" err="1"/>
                        <a:t>fali</a:t>
                      </a:r>
                      <a:r>
                        <a:rPr lang="en-ID" sz="1600" baseline="0" dirty="0"/>
                        <a:t> </a:t>
                      </a:r>
                      <a:r>
                        <a:rPr lang="en-ID" sz="1600" baseline="0" dirty="0" err="1"/>
                        <a:t>ba</a:t>
                      </a:r>
                      <a:r>
                        <a:rPr lang="en-ID" sz="1600" baseline="0" dirty="0"/>
                        <a:t> </a:t>
                      </a:r>
                      <a:r>
                        <a:rPr lang="en-ID" sz="1600" baseline="0" dirty="0" err="1"/>
                        <a:t>iha</a:t>
                      </a:r>
                      <a:r>
                        <a:rPr lang="en-ID" sz="1600" baseline="0" dirty="0"/>
                        <a:t> </a:t>
                      </a:r>
                      <a:r>
                        <a:rPr lang="en-ID" sz="1600" baseline="0" dirty="0" err="1"/>
                        <a:t>Autoridade</a:t>
                      </a:r>
                      <a:r>
                        <a:rPr lang="en-ID" sz="1600" baseline="0" dirty="0"/>
                        <a:t> </a:t>
                      </a:r>
                      <a:r>
                        <a:rPr lang="en-ID" sz="1600" baseline="0" dirty="0" err="1"/>
                        <a:t>liu</a:t>
                      </a:r>
                      <a:r>
                        <a:rPr lang="en-ID" sz="1600" baseline="0" dirty="0"/>
                        <a:t> </a:t>
                      </a:r>
                      <a:r>
                        <a:rPr lang="en-ID" sz="1600" baseline="0" dirty="0" err="1"/>
                        <a:t>husi</a:t>
                      </a:r>
                      <a:r>
                        <a:rPr lang="en-ID" sz="1600" baseline="0" dirty="0"/>
                        <a:t> </a:t>
                      </a:r>
                      <a:r>
                        <a:rPr lang="en-ID" sz="1600" baseline="0" dirty="0" err="1"/>
                        <a:t>Ministerio</a:t>
                      </a:r>
                      <a:r>
                        <a:rPr lang="en-ID" sz="1600" baseline="0" dirty="0"/>
                        <a:t> da </a:t>
                      </a:r>
                      <a:r>
                        <a:rPr lang="en-ID" sz="1600" baseline="0" dirty="0" err="1"/>
                        <a:t>Justica</a:t>
                      </a:r>
                      <a:r>
                        <a:rPr lang="en-ID" sz="1600" baseline="0" dirty="0"/>
                        <a:t> 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sz="1600" dirty="0"/>
                        <a:t>Rai </a:t>
                      </a:r>
                      <a:r>
                        <a:rPr lang="en-US" sz="1600" dirty="0" err="1"/>
                        <a:t>husi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tecnico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sira</a:t>
                      </a:r>
                      <a:r>
                        <a:rPr lang="en-US" sz="1600" dirty="0"/>
                        <a:t> halo </a:t>
                      </a:r>
                      <a:r>
                        <a:rPr lang="en-US" sz="1600" dirty="0" err="1"/>
                        <a:t>ona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identifikasaun</a:t>
                      </a:r>
                      <a:r>
                        <a:rPr lang="en-US" sz="1600" dirty="0"/>
                        <a:t> no </a:t>
                      </a:r>
                      <a:r>
                        <a:rPr lang="en-US" sz="1600" dirty="0" err="1"/>
                        <a:t>levantamento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husi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Terras,no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proseso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indeminizasaun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hotu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ona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hein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prosesu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kontrusaun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deit</a:t>
                      </a:r>
                      <a:r>
                        <a:rPr lang="en-US" sz="1600" dirty="0"/>
                        <a:t> </a:t>
                      </a:r>
                      <a:endParaRPr lang="en-ID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3509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>
                          <a:solidFill>
                            <a:srgbClr val="FF0000"/>
                          </a:solidFill>
                        </a:rPr>
                        <a:t>Escola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 Café</a:t>
                      </a:r>
                      <a:r>
                        <a:rPr lang="en-US" sz="1600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1600" baseline="0" dirty="0" err="1">
                          <a:solidFill>
                            <a:srgbClr val="FF0000"/>
                          </a:solidFill>
                        </a:rPr>
                        <a:t>Aileu</a:t>
                      </a:r>
                      <a:endParaRPr 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1600" dirty="0">
                          <a:solidFill>
                            <a:srgbClr val="FF0000"/>
                          </a:solidFill>
                        </a:rPr>
                        <a:t>Ba </a:t>
                      </a:r>
                      <a:r>
                        <a:rPr lang="en-ID" sz="1600" dirty="0" err="1">
                          <a:solidFill>
                            <a:srgbClr val="FF0000"/>
                          </a:solidFill>
                        </a:rPr>
                        <a:t>kontrusaun</a:t>
                      </a:r>
                      <a:r>
                        <a:rPr lang="en-ID" sz="1600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FF0000"/>
                          </a:solidFill>
                        </a:rPr>
                        <a:t>Escola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 Café</a:t>
                      </a:r>
                      <a:r>
                        <a:rPr lang="en-US" sz="1600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1600" baseline="0" dirty="0" err="1">
                          <a:solidFill>
                            <a:srgbClr val="FF0000"/>
                          </a:solidFill>
                        </a:rPr>
                        <a:t>Aileu</a:t>
                      </a:r>
                      <a:endParaRPr lang="en-US" sz="1600" dirty="0">
                        <a:solidFill>
                          <a:srgbClr val="FF0000"/>
                        </a:solidFill>
                      </a:endParaRPr>
                    </a:p>
                    <a:p>
                      <a:endParaRPr 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        1.1 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>
                          <a:solidFill>
                            <a:srgbClr val="FF0000"/>
                          </a:solidFill>
                        </a:rPr>
                        <a:t>Suku</a:t>
                      </a:r>
                      <a:r>
                        <a:rPr lang="en-US" sz="1600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FF0000"/>
                          </a:solidFill>
                        </a:rPr>
                        <a:t>Seloi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FF0000"/>
                          </a:solidFill>
                        </a:rPr>
                        <a:t>Malere</a:t>
                      </a:r>
                      <a:endParaRPr lang="en-US" sz="160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US" sz="1600" dirty="0" err="1">
                          <a:solidFill>
                            <a:srgbClr val="FF0000"/>
                          </a:solidFill>
                        </a:rPr>
                        <a:t>Aldeia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FF0000"/>
                          </a:solidFill>
                        </a:rPr>
                        <a:t>Malere</a:t>
                      </a:r>
                      <a:endParaRPr lang="en-US" sz="160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US" sz="1600" dirty="0" err="1">
                          <a:solidFill>
                            <a:srgbClr val="FF0000"/>
                          </a:solidFill>
                        </a:rPr>
                        <a:t>Posto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FF0000"/>
                          </a:solidFill>
                        </a:rPr>
                        <a:t>Adm</a:t>
                      </a:r>
                      <a:r>
                        <a:rPr lang="en-US" sz="1600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1600" baseline="0" dirty="0" err="1">
                          <a:solidFill>
                            <a:srgbClr val="FF0000"/>
                          </a:solidFill>
                        </a:rPr>
                        <a:t>Aileu</a:t>
                      </a:r>
                      <a:r>
                        <a:rPr lang="en-US" sz="1600" baseline="0" dirty="0">
                          <a:solidFill>
                            <a:srgbClr val="FF0000"/>
                          </a:solidFill>
                        </a:rPr>
                        <a:t> Vila </a:t>
                      </a:r>
                    </a:p>
                    <a:p>
                      <a:r>
                        <a:rPr lang="en-US" sz="1600" baseline="0" dirty="0" err="1">
                          <a:solidFill>
                            <a:srgbClr val="FF0000"/>
                          </a:solidFill>
                        </a:rPr>
                        <a:t>Municipio</a:t>
                      </a:r>
                      <a:r>
                        <a:rPr lang="en-US" sz="1600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1600" baseline="0" dirty="0" err="1">
                          <a:solidFill>
                            <a:srgbClr val="FF0000"/>
                          </a:solidFill>
                        </a:rPr>
                        <a:t>Aileu</a:t>
                      </a:r>
                      <a:r>
                        <a:rPr lang="en-US" sz="1600" baseline="0" dirty="0">
                          <a:solidFill>
                            <a:srgbClr val="FF0000"/>
                          </a:solidFill>
                        </a:rPr>
                        <a:t> ( </a:t>
                      </a:r>
                      <a:r>
                        <a:rPr lang="en-US" sz="1600" baseline="0" dirty="0" err="1">
                          <a:solidFill>
                            <a:srgbClr val="FF0000"/>
                          </a:solidFill>
                        </a:rPr>
                        <a:t>Rai</a:t>
                      </a:r>
                      <a:r>
                        <a:rPr lang="en-US" sz="1600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1600" baseline="0" dirty="0" err="1">
                          <a:solidFill>
                            <a:srgbClr val="FF0000"/>
                          </a:solidFill>
                        </a:rPr>
                        <a:t>hun</a:t>
                      </a:r>
                      <a:r>
                        <a:rPr lang="en-US" sz="1600" baseline="0" dirty="0">
                          <a:solidFill>
                            <a:srgbClr val="FF0000"/>
                          </a:solidFill>
                        </a:rPr>
                        <a:t>)</a:t>
                      </a:r>
                      <a:endParaRPr 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>
                          <a:solidFill>
                            <a:srgbClr val="FF0000"/>
                          </a:solidFill>
                        </a:rPr>
                        <a:t>Seidauk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 halo </a:t>
                      </a:r>
                      <a:r>
                        <a:rPr lang="en-US" sz="1600" dirty="0" err="1">
                          <a:solidFill>
                            <a:srgbClr val="FF0000"/>
                          </a:solidFill>
                        </a:rPr>
                        <a:t>kontrusaun</a:t>
                      </a:r>
                      <a:endParaRPr lang="en-US" sz="160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(Rai </a:t>
                      </a:r>
                      <a:r>
                        <a:rPr lang="en-US" sz="1600" dirty="0" err="1">
                          <a:solidFill>
                            <a:srgbClr val="FF0000"/>
                          </a:solidFill>
                        </a:rPr>
                        <a:t>mamuk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)</a:t>
                      </a:r>
                      <a:r>
                        <a:rPr lang="en-US" sz="1600" dirty="0" err="1">
                          <a:solidFill>
                            <a:srgbClr val="FF0000"/>
                          </a:solidFill>
                        </a:rPr>
                        <a:t>lancamento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FF0000"/>
                          </a:solidFill>
                        </a:rPr>
                        <a:t>primeira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FF0000"/>
                          </a:solidFill>
                        </a:rPr>
                        <a:t>pedra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FF0000"/>
                          </a:solidFill>
                        </a:rPr>
                        <a:t>lao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FF0000"/>
                          </a:solidFill>
                        </a:rPr>
                        <a:t>ona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9012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CD1EC-1358-C524-153B-5512AD4BD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dirty="0"/>
            </a:br>
            <a:endParaRPr lang="en-ID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5833097-14FC-FD44-4109-5495462066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1275507"/>
              </p:ext>
            </p:extLst>
          </p:nvPr>
        </p:nvGraphicFramePr>
        <p:xfrm>
          <a:off x="684213" y="685800"/>
          <a:ext cx="11171991" cy="51637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3794">
                  <a:extLst>
                    <a:ext uri="{9D8B030D-6E8A-4147-A177-3AD203B41FA5}">
                      <a16:colId xmlns:a16="http://schemas.microsoft.com/office/drawing/2014/main" val="1190224489"/>
                    </a:ext>
                  </a:extLst>
                </a:gridCol>
                <a:gridCol w="1629838">
                  <a:extLst>
                    <a:ext uri="{9D8B030D-6E8A-4147-A177-3AD203B41FA5}">
                      <a16:colId xmlns:a16="http://schemas.microsoft.com/office/drawing/2014/main" val="1560224313"/>
                    </a:ext>
                  </a:extLst>
                </a:gridCol>
                <a:gridCol w="1991967">
                  <a:extLst>
                    <a:ext uri="{9D8B030D-6E8A-4147-A177-3AD203B41FA5}">
                      <a16:colId xmlns:a16="http://schemas.microsoft.com/office/drawing/2014/main" val="1123856264"/>
                    </a:ext>
                  </a:extLst>
                </a:gridCol>
                <a:gridCol w="1722784">
                  <a:extLst>
                    <a:ext uri="{9D8B030D-6E8A-4147-A177-3AD203B41FA5}">
                      <a16:colId xmlns:a16="http://schemas.microsoft.com/office/drawing/2014/main" val="241664264"/>
                    </a:ext>
                  </a:extLst>
                </a:gridCol>
                <a:gridCol w="2427560">
                  <a:extLst>
                    <a:ext uri="{9D8B030D-6E8A-4147-A177-3AD203B41FA5}">
                      <a16:colId xmlns:a16="http://schemas.microsoft.com/office/drawing/2014/main" val="1329173291"/>
                    </a:ext>
                  </a:extLst>
                </a:gridCol>
                <a:gridCol w="2806048">
                  <a:extLst>
                    <a:ext uri="{9D8B030D-6E8A-4147-A177-3AD203B41FA5}">
                      <a16:colId xmlns:a16="http://schemas.microsoft.com/office/drawing/2014/main" val="4212702481"/>
                    </a:ext>
                  </a:extLst>
                </a:gridCol>
              </a:tblGrid>
              <a:tr h="1422302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Cidade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Universidade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dirty="0">
                          <a:solidFill>
                            <a:schemeClr val="tx1"/>
                          </a:solidFill>
                        </a:rPr>
                        <a:t>Ba </a:t>
                      </a:r>
                      <a:r>
                        <a:rPr lang="en-ID" dirty="0" err="1">
                          <a:solidFill>
                            <a:schemeClr val="tx1"/>
                          </a:solidFill>
                        </a:rPr>
                        <a:t>kontrusaun</a:t>
                      </a:r>
                      <a:r>
                        <a:rPr lang="en-ID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Cidade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Universidade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     25 ha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Suku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Bandudato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Aldeia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Railete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Posto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Adm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aseline="0" dirty="0" err="1">
                          <a:solidFill>
                            <a:schemeClr val="tx1"/>
                          </a:solidFill>
                        </a:rPr>
                        <a:t>Aileu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 Vila </a:t>
                      </a:r>
                    </a:p>
                    <a:p>
                      <a:r>
                        <a:rPr lang="en-US" baseline="0" dirty="0" err="1">
                          <a:solidFill>
                            <a:schemeClr val="tx1"/>
                          </a:solidFill>
                        </a:rPr>
                        <a:t>Municipio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aseline="0" dirty="0" err="1">
                          <a:solidFill>
                            <a:schemeClr val="tx1"/>
                          </a:solidFill>
                        </a:rPr>
                        <a:t>Aileu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La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Realiza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en-US" b="1" dirty="0" err="1">
                          <a:solidFill>
                            <a:schemeClr val="tx1"/>
                          </a:solidFill>
                        </a:rPr>
                        <a:t>estatuto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tx1"/>
                          </a:solidFill>
                        </a:rPr>
                        <a:t>Rai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 Estado) </a:t>
                      </a:r>
                      <a:r>
                        <a:rPr lang="en-US" b="1" dirty="0" err="1">
                          <a:solidFill>
                            <a:schemeClr val="tx1"/>
                          </a:solidFill>
                        </a:rPr>
                        <a:t>Rai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tx1"/>
                          </a:solidFill>
                        </a:rPr>
                        <a:t>mamuk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5070896"/>
                  </a:ext>
                </a:extLst>
              </a:tr>
              <a:tr h="168898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IDN </a:t>
                      </a:r>
                      <a:r>
                        <a:rPr lang="en-US" dirty="0" err="1"/>
                        <a:t>Hundolte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dirty="0"/>
                        <a:t>Ba </a:t>
                      </a:r>
                      <a:r>
                        <a:rPr lang="en-ID" dirty="0" err="1"/>
                        <a:t>kontrusaun</a:t>
                      </a:r>
                      <a:r>
                        <a:rPr lang="en-ID" baseline="0" dirty="0"/>
                        <a:t> I</a:t>
                      </a:r>
                      <a:r>
                        <a:rPr lang="en-US" dirty="0"/>
                        <a:t>DN </a:t>
                      </a:r>
                      <a:r>
                        <a:rPr lang="en-US" dirty="0" err="1"/>
                        <a:t>Hundolte</a:t>
                      </a:r>
                      <a:endParaRPr lang="en-US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47 ha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Suku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Liurai</a:t>
                      </a:r>
                      <a:r>
                        <a:rPr lang="en-US" dirty="0"/>
                        <a:t> </a:t>
                      </a:r>
                    </a:p>
                    <a:p>
                      <a:r>
                        <a:rPr lang="en-US" dirty="0" err="1"/>
                        <a:t>Aldeia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Bandeira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hun</a:t>
                      </a:r>
                      <a:r>
                        <a:rPr lang="en-US" dirty="0"/>
                        <a:t> </a:t>
                      </a:r>
                    </a:p>
                    <a:p>
                      <a:r>
                        <a:rPr lang="en-US" dirty="0" err="1"/>
                        <a:t>Posto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Adm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Aileu</a:t>
                      </a:r>
                      <a:r>
                        <a:rPr lang="en-US" baseline="0" dirty="0"/>
                        <a:t> Vila </a:t>
                      </a:r>
                    </a:p>
                    <a:p>
                      <a:r>
                        <a:rPr lang="en-US" baseline="0" dirty="0" err="1"/>
                        <a:t>Municipio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Aileu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</a:t>
                      </a:r>
                      <a:r>
                        <a:rPr lang="en-US" dirty="0" err="1"/>
                        <a:t>Konstrusaun</a:t>
                      </a:r>
                      <a:r>
                        <a:rPr lang="en-US" dirty="0"/>
                        <a:t> halo </a:t>
                      </a:r>
                      <a:r>
                        <a:rPr lang="en-US" dirty="0" err="1"/>
                        <a:t>ona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Atribuisaun</a:t>
                      </a:r>
                      <a:r>
                        <a:rPr lang="en-US" baseline="0" dirty="0"/>
                        <a:t> </a:t>
                      </a:r>
                      <a:r>
                        <a:rPr lang="en-US" dirty="0" err="1"/>
                        <a:t>Prosesu</a:t>
                      </a:r>
                      <a:r>
                        <a:rPr lang="en-US" dirty="0"/>
                        <a:t> </a:t>
                      </a:r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7875726"/>
                  </a:ext>
                </a:extLst>
              </a:tr>
              <a:tr h="168898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Ensino</a:t>
                      </a:r>
                      <a:r>
                        <a:rPr lang="en-US" baseline="0" dirty="0"/>
                        <a:t> </a:t>
                      </a:r>
                      <a:r>
                        <a:rPr lang="en-US" dirty="0" err="1"/>
                        <a:t>Recorente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Konstrusaun</a:t>
                      </a:r>
                      <a:r>
                        <a:rPr lang="en-US" baseline="0" dirty="0"/>
                        <a:t> </a:t>
                      </a:r>
                      <a:r>
                        <a:rPr lang="en-US" dirty="0" err="1"/>
                        <a:t>Ensino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Recorente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354 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Suku</a:t>
                      </a:r>
                      <a:r>
                        <a:rPr lang="en-US" baseline="0" dirty="0"/>
                        <a:t> </a:t>
                      </a:r>
                      <a:r>
                        <a:rPr lang="en-US" dirty="0" err="1"/>
                        <a:t>Aissirimou</a:t>
                      </a:r>
                      <a:endParaRPr lang="en-US" dirty="0"/>
                    </a:p>
                    <a:p>
                      <a:r>
                        <a:rPr lang="en-US" dirty="0" err="1"/>
                        <a:t>Aldeia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Hudilaran</a:t>
                      </a:r>
                      <a:r>
                        <a:rPr lang="en-US" dirty="0"/>
                        <a:t> </a:t>
                      </a:r>
                    </a:p>
                    <a:p>
                      <a:r>
                        <a:rPr lang="en-US" dirty="0" err="1"/>
                        <a:t>Posto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Adm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Aileu</a:t>
                      </a:r>
                      <a:r>
                        <a:rPr lang="en-US" baseline="0" dirty="0"/>
                        <a:t> Vila </a:t>
                      </a:r>
                    </a:p>
                    <a:p>
                      <a:r>
                        <a:rPr lang="en-US" baseline="0" dirty="0" err="1"/>
                        <a:t>Municipio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Aileu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dirty="0" err="1"/>
                        <a:t>Konstrusaun</a:t>
                      </a:r>
                      <a:r>
                        <a:rPr lang="en-US" dirty="0"/>
                        <a:t> halo </a:t>
                      </a:r>
                      <a:r>
                        <a:rPr lang="en-US" dirty="0" err="1"/>
                        <a:t>ona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atribuisaun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prosesu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6374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702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998994"/>
              </p:ext>
            </p:extLst>
          </p:nvPr>
        </p:nvGraphicFramePr>
        <p:xfrm>
          <a:off x="232012" y="259309"/>
          <a:ext cx="11668835" cy="59090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92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1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803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98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150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930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01070">
                <a:tc>
                  <a:txBody>
                    <a:bodyPr/>
                    <a:lstStyle/>
                    <a:p>
                      <a:r>
                        <a:rPr lang="en-US" dirty="0"/>
                        <a:t>No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Atribuisaun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Utiliza</a:t>
                      </a:r>
                      <a:r>
                        <a:rPr lang="en-US" dirty="0"/>
                        <a:t> 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Area </a:t>
                      </a:r>
                      <a:r>
                        <a:rPr lang="en-US" dirty="0" err="1"/>
                        <a:t>nia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luan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Lokalizasaun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Terreno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Obs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01987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8.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Serve 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rgbClr val="FF0000"/>
                          </a:solidFill>
                        </a:rPr>
                        <a:t>Konstrusaun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dirty="0" err="1">
                          <a:solidFill>
                            <a:srgbClr val="FF0000"/>
                          </a:solidFill>
                        </a:rPr>
                        <a:t>Edificio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 Serve IP( </a:t>
                      </a:r>
                      <a:r>
                        <a:rPr lang="en-US" dirty="0" err="1">
                          <a:solidFill>
                            <a:srgbClr val="FF0000"/>
                          </a:solidFill>
                        </a:rPr>
                        <a:t>seidauk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dirty="0" err="1">
                          <a:solidFill>
                            <a:srgbClr val="FF0000"/>
                          </a:solidFill>
                        </a:rPr>
                        <a:t>konstrui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685 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rgbClr val="FF0000"/>
                          </a:solidFill>
                        </a:rPr>
                        <a:t>Suku</a:t>
                      </a:r>
                      <a:r>
                        <a:rPr lang="en-US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dirty="0" err="1">
                          <a:solidFill>
                            <a:srgbClr val="FF0000"/>
                          </a:solidFill>
                        </a:rPr>
                        <a:t>Aissirimou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US" dirty="0" err="1">
                          <a:solidFill>
                            <a:srgbClr val="FF0000"/>
                          </a:solidFill>
                        </a:rPr>
                        <a:t>Aldeia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dirty="0" err="1">
                          <a:solidFill>
                            <a:srgbClr val="FF0000"/>
                          </a:solidFill>
                        </a:rPr>
                        <a:t>Hudilaran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 </a:t>
                      </a:r>
                    </a:p>
                    <a:p>
                      <a:r>
                        <a:rPr lang="en-US" dirty="0" err="1">
                          <a:solidFill>
                            <a:srgbClr val="FF0000"/>
                          </a:solidFill>
                        </a:rPr>
                        <a:t>Posto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dirty="0" err="1">
                          <a:solidFill>
                            <a:srgbClr val="FF0000"/>
                          </a:solidFill>
                        </a:rPr>
                        <a:t>Adm</a:t>
                      </a:r>
                      <a:r>
                        <a:rPr lang="en-US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baseline="0" dirty="0" err="1">
                          <a:solidFill>
                            <a:srgbClr val="FF0000"/>
                          </a:solidFill>
                        </a:rPr>
                        <a:t>Aileu</a:t>
                      </a:r>
                      <a:r>
                        <a:rPr lang="en-US" baseline="0" dirty="0">
                          <a:solidFill>
                            <a:srgbClr val="FF0000"/>
                          </a:solidFill>
                        </a:rPr>
                        <a:t> Vila </a:t>
                      </a:r>
                    </a:p>
                    <a:p>
                      <a:r>
                        <a:rPr lang="en-US" baseline="0" dirty="0" err="1">
                          <a:solidFill>
                            <a:srgbClr val="FF0000"/>
                          </a:solidFill>
                        </a:rPr>
                        <a:t>Municipio</a:t>
                      </a:r>
                      <a:r>
                        <a:rPr lang="en-US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baseline="0" dirty="0" err="1">
                          <a:solidFill>
                            <a:srgbClr val="FF0000"/>
                          </a:solidFill>
                        </a:rPr>
                        <a:t>Aileu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solidFill>
                            <a:srgbClr val="FF0000"/>
                          </a:solidFill>
                        </a:rPr>
                        <a:t>Atribuisaun</a:t>
                      </a:r>
                      <a:r>
                        <a:rPr lang="en-US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dirty="0" err="1">
                          <a:solidFill>
                            <a:srgbClr val="FF0000"/>
                          </a:solidFill>
                        </a:rPr>
                        <a:t>Prosesu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  <a:p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0198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SEJD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EDIFICIO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Suku</a:t>
                      </a:r>
                      <a:r>
                        <a:rPr lang="en-US" baseline="0" dirty="0"/>
                        <a:t> </a:t>
                      </a:r>
                      <a:r>
                        <a:rPr lang="en-US" dirty="0" err="1"/>
                        <a:t>Aissirimou</a:t>
                      </a:r>
                      <a:endParaRPr lang="en-US" dirty="0"/>
                    </a:p>
                    <a:p>
                      <a:r>
                        <a:rPr lang="en-US" dirty="0" err="1"/>
                        <a:t>Aldeia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Hudilaran</a:t>
                      </a:r>
                      <a:r>
                        <a:rPr lang="en-US" dirty="0"/>
                        <a:t> </a:t>
                      </a:r>
                    </a:p>
                    <a:p>
                      <a:r>
                        <a:rPr lang="en-US" dirty="0" err="1"/>
                        <a:t>Posto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Adm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Aileu</a:t>
                      </a:r>
                      <a:r>
                        <a:rPr lang="en-US" baseline="0" dirty="0"/>
                        <a:t> Vila </a:t>
                      </a:r>
                    </a:p>
                    <a:p>
                      <a:r>
                        <a:rPr lang="en-US" baseline="0" dirty="0" err="1"/>
                        <a:t>Municipio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Aileu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Atribuisaun</a:t>
                      </a:r>
                      <a:r>
                        <a:rPr lang="en-US" baseline="0" dirty="0"/>
                        <a:t> </a:t>
                      </a:r>
                      <a:r>
                        <a:rPr lang="en-US" dirty="0" err="1"/>
                        <a:t>Prosesu</a:t>
                      </a:r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0198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Edificio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iha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ona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1083 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Suku</a:t>
                      </a:r>
                      <a:r>
                        <a:rPr lang="en-US" baseline="0" dirty="0"/>
                        <a:t> </a:t>
                      </a:r>
                      <a:r>
                        <a:rPr lang="en-US" dirty="0" err="1"/>
                        <a:t>Aissirimou</a:t>
                      </a:r>
                      <a:endParaRPr lang="en-US" dirty="0"/>
                    </a:p>
                    <a:p>
                      <a:r>
                        <a:rPr lang="en-US" dirty="0" err="1"/>
                        <a:t>Aldeia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Hudilaran</a:t>
                      </a:r>
                      <a:r>
                        <a:rPr lang="en-US" dirty="0"/>
                        <a:t> </a:t>
                      </a:r>
                    </a:p>
                    <a:p>
                      <a:r>
                        <a:rPr lang="en-US" dirty="0" err="1"/>
                        <a:t>Posto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Adm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Aileu</a:t>
                      </a:r>
                      <a:r>
                        <a:rPr lang="en-US" baseline="0" dirty="0"/>
                        <a:t> Vila </a:t>
                      </a:r>
                    </a:p>
                    <a:p>
                      <a:r>
                        <a:rPr lang="en-US" baseline="0" dirty="0" err="1"/>
                        <a:t>Municipio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Aileu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Atribui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ona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0198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rgbClr val="FF0000"/>
                          </a:solidFill>
                        </a:rPr>
                        <a:t>Ministerio</a:t>
                      </a:r>
                      <a:r>
                        <a:rPr lang="en-US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baseline="0" dirty="0" err="1">
                          <a:solidFill>
                            <a:srgbClr val="FF0000"/>
                          </a:solidFill>
                        </a:rPr>
                        <a:t>Publiku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solidFill>
                            <a:srgbClr val="FF0000"/>
                          </a:solidFill>
                        </a:rPr>
                        <a:t>Konstrusaun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  </a:t>
                      </a:r>
                      <a:r>
                        <a:rPr lang="en-US" dirty="0" err="1">
                          <a:solidFill>
                            <a:srgbClr val="FF0000"/>
                          </a:solidFill>
                        </a:rPr>
                        <a:t>Edificio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dirty="0" err="1">
                          <a:solidFill>
                            <a:srgbClr val="FF0000"/>
                          </a:solidFill>
                        </a:rPr>
                        <a:t>Ministerio</a:t>
                      </a:r>
                      <a:r>
                        <a:rPr lang="en-US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baseline="0" dirty="0" err="1">
                          <a:solidFill>
                            <a:srgbClr val="FF0000"/>
                          </a:solidFill>
                        </a:rPr>
                        <a:t>Publiku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US" dirty="0" err="1">
                          <a:solidFill>
                            <a:srgbClr val="FF0000"/>
                          </a:solidFill>
                        </a:rPr>
                        <a:t>Seidauk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dirty="0" err="1">
                          <a:solidFill>
                            <a:srgbClr val="FF0000"/>
                          </a:solidFill>
                        </a:rPr>
                        <a:t>konstrui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1396 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rgbClr val="FF0000"/>
                          </a:solidFill>
                        </a:rPr>
                        <a:t>Suku</a:t>
                      </a:r>
                      <a:r>
                        <a:rPr lang="en-US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dirty="0" err="1">
                          <a:solidFill>
                            <a:srgbClr val="FF0000"/>
                          </a:solidFill>
                        </a:rPr>
                        <a:t>Aissirimou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US" dirty="0" err="1">
                          <a:solidFill>
                            <a:srgbClr val="FF0000"/>
                          </a:solidFill>
                        </a:rPr>
                        <a:t>Aldeia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dirty="0" err="1">
                          <a:solidFill>
                            <a:srgbClr val="FF0000"/>
                          </a:solidFill>
                        </a:rPr>
                        <a:t>Hudilaran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 </a:t>
                      </a:r>
                    </a:p>
                    <a:p>
                      <a:r>
                        <a:rPr lang="en-US" dirty="0" err="1">
                          <a:solidFill>
                            <a:srgbClr val="FF0000"/>
                          </a:solidFill>
                        </a:rPr>
                        <a:t>Posto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dirty="0" err="1">
                          <a:solidFill>
                            <a:srgbClr val="FF0000"/>
                          </a:solidFill>
                        </a:rPr>
                        <a:t>Adm</a:t>
                      </a:r>
                      <a:r>
                        <a:rPr lang="en-US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baseline="0" dirty="0" err="1">
                          <a:solidFill>
                            <a:srgbClr val="FF0000"/>
                          </a:solidFill>
                        </a:rPr>
                        <a:t>Aileu</a:t>
                      </a:r>
                      <a:r>
                        <a:rPr lang="en-US" baseline="0" dirty="0">
                          <a:solidFill>
                            <a:srgbClr val="FF0000"/>
                          </a:solidFill>
                        </a:rPr>
                        <a:t> Vila </a:t>
                      </a:r>
                    </a:p>
                    <a:p>
                      <a:r>
                        <a:rPr lang="en-US" baseline="0" dirty="0" err="1">
                          <a:solidFill>
                            <a:srgbClr val="FF0000"/>
                          </a:solidFill>
                        </a:rPr>
                        <a:t>Municipio</a:t>
                      </a:r>
                      <a:r>
                        <a:rPr lang="en-US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baseline="0" dirty="0" err="1">
                          <a:solidFill>
                            <a:srgbClr val="FF0000"/>
                          </a:solidFill>
                        </a:rPr>
                        <a:t>Aileu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solidFill>
                            <a:srgbClr val="FF0000"/>
                          </a:solidFill>
                        </a:rPr>
                        <a:t>Atribuisaun</a:t>
                      </a:r>
                      <a:r>
                        <a:rPr lang="en-US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dirty="0" err="1">
                          <a:solidFill>
                            <a:srgbClr val="FF0000"/>
                          </a:solidFill>
                        </a:rPr>
                        <a:t>iha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dirty="0" err="1">
                          <a:solidFill>
                            <a:srgbClr val="FF0000"/>
                          </a:solidFill>
                        </a:rPr>
                        <a:t>ona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dirty="0" err="1">
                          <a:solidFill>
                            <a:srgbClr val="FF0000"/>
                          </a:solidFill>
                        </a:rPr>
                        <a:t>kontrusaun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dirty="0" err="1">
                          <a:solidFill>
                            <a:srgbClr val="FF0000"/>
                          </a:solidFill>
                        </a:rPr>
                        <a:t>ceidauk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 halo ( Rai </a:t>
                      </a:r>
                      <a:r>
                        <a:rPr lang="en-US" dirty="0" err="1">
                          <a:solidFill>
                            <a:srgbClr val="FF0000"/>
                          </a:solidFill>
                        </a:rPr>
                        <a:t>Mamuk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)</a:t>
                      </a:r>
                    </a:p>
                    <a:p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534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4493210"/>
              </p:ext>
            </p:extLst>
          </p:nvPr>
        </p:nvGraphicFramePr>
        <p:xfrm>
          <a:off x="204715" y="242251"/>
          <a:ext cx="11723427" cy="63747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63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84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92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9805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7711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07181">
                <a:tc>
                  <a:txBody>
                    <a:bodyPr/>
                    <a:lstStyle/>
                    <a:p>
                      <a:r>
                        <a:rPr lang="en-US" dirty="0"/>
                        <a:t>No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Atribuisaun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Utiliza</a:t>
                      </a:r>
                      <a:r>
                        <a:rPr lang="en-US" dirty="0"/>
                        <a:t> 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Area </a:t>
                      </a:r>
                      <a:r>
                        <a:rPr lang="en-US" dirty="0" err="1"/>
                        <a:t>nia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luan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Lokalizasaun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Terreno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Obs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762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SEFOPE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Edificio</a:t>
                      </a:r>
                      <a:r>
                        <a:rPr lang="en-US" dirty="0"/>
                        <a:t> SEFOPE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2221 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Suku</a:t>
                      </a:r>
                      <a:r>
                        <a:rPr lang="en-US" baseline="0" dirty="0"/>
                        <a:t> </a:t>
                      </a:r>
                      <a:r>
                        <a:rPr lang="en-US" dirty="0" err="1"/>
                        <a:t>Seloi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Malere</a:t>
                      </a:r>
                      <a:endParaRPr lang="en-US" dirty="0"/>
                    </a:p>
                    <a:p>
                      <a:r>
                        <a:rPr lang="en-US" dirty="0" err="1"/>
                        <a:t>Aldeia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kabasfatin</a:t>
                      </a:r>
                      <a:endParaRPr lang="en-US" dirty="0"/>
                    </a:p>
                    <a:p>
                      <a:r>
                        <a:rPr lang="en-US" dirty="0" err="1"/>
                        <a:t>Posto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Adm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Aileu</a:t>
                      </a:r>
                      <a:r>
                        <a:rPr lang="en-US" baseline="0" dirty="0"/>
                        <a:t> Vila </a:t>
                      </a:r>
                    </a:p>
                    <a:p>
                      <a:r>
                        <a:rPr lang="en-US" baseline="0" dirty="0" err="1"/>
                        <a:t>Municipio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Aileu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Atribui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ona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2762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MSSI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Edificio</a:t>
                      </a:r>
                      <a:r>
                        <a:rPr lang="en-US" dirty="0"/>
                        <a:t> MSSI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1840 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Suku</a:t>
                      </a:r>
                      <a:r>
                        <a:rPr lang="en-US" baseline="0" dirty="0"/>
                        <a:t> </a:t>
                      </a:r>
                      <a:r>
                        <a:rPr lang="en-US" dirty="0" err="1"/>
                        <a:t>Seloi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Malere</a:t>
                      </a:r>
                      <a:endParaRPr lang="en-US" dirty="0"/>
                    </a:p>
                    <a:p>
                      <a:r>
                        <a:rPr lang="en-US" dirty="0" err="1"/>
                        <a:t>Aldeia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kabasfatin</a:t>
                      </a:r>
                      <a:endParaRPr lang="en-US" dirty="0"/>
                    </a:p>
                    <a:p>
                      <a:r>
                        <a:rPr lang="en-US" dirty="0" err="1"/>
                        <a:t>Posto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Adm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Aileu</a:t>
                      </a:r>
                      <a:r>
                        <a:rPr lang="en-US" baseline="0" dirty="0"/>
                        <a:t> Vila </a:t>
                      </a:r>
                    </a:p>
                    <a:p>
                      <a:r>
                        <a:rPr lang="en-US" baseline="0" dirty="0" err="1"/>
                        <a:t>Municipio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Aileu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Atribui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ona</a:t>
                      </a:r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2762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CVTL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Edificio</a:t>
                      </a:r>
                      <a:r>
                        <a:rPr lang="en-US" dirty="0"/>
                        <a:t> CVTL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Suku</a:t>
                      </a:r>
                      <a:r>
                        <a:rPr lang="en-US" baseline="0" dirty="0"/>
                        <a:t> </a:t>
                      </a:r>
                      <a:r>
                        <a:rPr lang="en-US" dirty="0" err="1"/>
                        <a:t>Seloi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Malere</a:t>
                      </a:r>
                      <a:endParaRPr lang="en-US" dirty="0"/>
                    </a:p>
                    <a:p>
                      <a:r>
                        <a:rPr lang="en-US" dirty="0" err="1"/>
                        <a:t>Aldeia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Malere</a:t>
                      </a:r>
                      <a:endParaRPr lang="en-US" dirty="0"/>
                    </a:p>
                    <a:p>
                      <a:r>
                        <a:rPr lang="en-US" dirty="0" err="1"/>
                        <a:t>Posto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Adm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Aileu</a:t>
                      </a:r>
                      <a:r>
                        <a:rPr lang="en-US" baseline="0" dirty="0"/>
                        <a:t> Vila </a:t>
                      </a:r>
                    </a:p>
                    <a:p>
                      <a:r>
                        <a:rPr lang="en-US" baseline="0" dirty="0" err="1"/>
                        <a:t>Municipio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Aileu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Atribui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ona</a:t>
                      </a:r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6850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Komando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PNTL,Esquadra,Perumahan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Dinas,kazerna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Edificio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Komando</a:t>
                      </a:r>
                      <a:r>
                        <a:rPr lang="en-US" baseline="0" dirty="0"/>
                        <a:t> PNTL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Suku</a:t>
                      </a:r>
                      <a:r>
                        <a:rPr lang="en-US" baseline="0" dirty="0"/>
                        <a:t> </a:t>
                      </a:r>
                      <a:r>
                        <a:rPr lang="en-US" dirty="0" err="1"/>
                        <a:t>Aissirimou</a:t>
                      </a:r>
                      <a:endParaRPr lang="en-US" dirty="0"/>
                    </a:p>
                    <a:p>
                      <a:r>
                        <a:rPr lang="en-US" dirty="0" err="1"/>
                        <a:t>Aldeia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Hudilaran</a:t>
                      </a:r>
                      <a:r>
                        <a:rPr lang="en-US" dirty="0"/>
                        <a:t> </a:t>
                      </a:r>
                    </a:p>
                    <a:p>
                      <a:r>
                        <a:rPr lang="en-US" dirty="0" err="1"/>
                        <a:t>Posto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Adm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Aileu</a:t>
                      </a:r>
                      <a:r>
                        <a:rPr lang="en-US" baseline="0" dirty="0"/>
                        <a:t> Vila </a:t>
                      </a:r>
                    </a:p>
                    <a:p>
                      <a:r>
                        <a:rPr lang="en-US" baseline="0" dirty="0" err="1"/>
                        <a:t>Municipio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Aileu</a:t>
                      </a:r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dirty="0" err="1"/>
                        <a:t>Atribui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ona</a:t>
                      </a:r>
                      <a:endParaRPr lang="en-US" dirty="0"/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dirty="0" err="1"/>
                        <a:t>Rai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ne’ebe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maka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atu</a:t>
                      </a:r>
                      <a:r>
                        <a:rPr lang="en-US" dirty="0"/>
                        <a:t> halo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Edificio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komando</a:t>
                      </a:r>
                      <a:r>
                        <a:rPr lang="en-US" baseline="0" dirty="0"/>
                        <a:t> PNTL </a:t>
                      </a:r>
                      <a:r>
                        <a:rPr lang="en-US" baseline="0" dirty="0" err="1"/>
                        <a:t>persiza</a:t>
                      </a:r>
                      <a:r>
                        <a:rPr lang="en-US" baseline="0" dirty="0"/>
                        <a:t> tau </a:t>
                      </a:r>
                      <a:r>
                        <a:rPr lang="en-US" baseline="0" dirty="0" err="1"/>
                        <a:t>osan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hodi</a:t>
                      </a:r>
                      <a:r>
                        <a:rPr lang="en-US" baseline="0" dirty="0"/>
                        <a:t> halo </a:t>
                      </a:r>
                      <a:r>
                        <a:rPr lang="en-US" baseline="0" dirty="0" err="1"/>
                        <a:t>indeminizasaun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ba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komunidade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iha</a:t>
                      </a:r>
                      <a:r>
                        <a:rPr lang="en-US" baseline="0" dirty="0"/>
                        <a:t> area </a:t>
                      </a:r>
                      <a:r>
                        <a:rPr lang="en-US" baseline="0" dirty="0" err="1"/>
                        <a:t>refere</a:t>
                      </a:r>
                      <a:endParaRPr lang="en-US" baseline="0" dirty="0"/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baseline="0" dirty="0" err="1"/>
                        <a:t>Kazerna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atribuisaun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prosesu</a:t>
                      </a:r>
                      <a:endParaRPr lang="en-US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9091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3551341"/>
              </p:ext>
            </p:extLst>
          </p:nvPr>
        </p:nvGraphicFramePr>
        <p:xfrm>
          <a:off x="232009" y="259307"/>
          <a:ext cx="11723430" cy="61257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51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9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93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47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576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539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41666">
                <a:tc>
                  <a:txBody>
                    <a:bodyPr/>
                    <a:lstStyle/>
                    <a:p>
                      <a:r>
                        <a:rPr lang="en-US" dirty="0"/>
                        <a:t>No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Atribuisaun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Utiliza</a:t>
                      </a:r>
                      <a:r>
                        <a:rPr lang="en-US" dirty="0"/>
                        <a:t> 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Area </a:t>
                      </a:r>
                      <a:r>
                        <a:rPr lang="en-US" dirty="0" err="1"/>
                        <a:t>nia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luan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Lokalizasaun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Terreno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Obs</a:t>
                      </a:r>
                      <a:endParaRPr lang="en-ID" dirty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5557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Edificio</a:t>
                      </a:r>
                      <a:r>
                        <a:rPr lang="en-US" dirty="0"/>
                        <a:t> IADE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Suku</a:t>
                      </a:r>
                      <a:r>
                        <a:rPr lang="en-US" baseline="0" dirty="0"/>
                        <a:t> </a:t>
                      </a:r>
                      <a:r>
                        <a:rPr lang="en-US" dirty="0" err="1"/>
                        <a:t>Aissirimou</a:t>
                      </a:r>
                      <a:endParaRPr lang="en-US" dirty="0"/>
                    </a:p>
                    <a:p>
                      <a:r>
                        <a:rPr lang="en-US" dirty="0" err="1"/>
                        <a:t>Aldeia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Hudilaran</a:t>
                      </a:r>
                      <a:r>
                        <a:rPr lang="en-US" dirty="0"/>
                        <a:t> </a:t>
                      </a:r>
                    </a:p>
                    <a:p>
                      <a:r>
                        <a:rPr lang="en-US" dirty="0" err="1"/>
                        <a:t>Posto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Adm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Aileu</a:t>
                      </a:r>
                      <a:r>
                        <a:rPr lang="en-US" baseline="0" dirty="0"/>
                        <a:t> Vila </a:t>
                      </a:r>
                    </a:p>
                    <a:p>
                      <a:r>
                        <a:rPr lang="en-US" baseline="0" dirty="0" err="1"/>
                        <a:t>Municipio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Aileu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Agora </a:t>
                      </a:r>
                      <a:r>
                        <a:rPr lang="en-US" dirty="0" err="1"/>
                        <a:t>Edificio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Estatistika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090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17.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Ex.Micro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Financas</a:t>
                      </a:r>
                      <a:r>
                        <a:rPr lang="en-US" baseline="0" dirty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850 m2 (</a:t>
                      </a:r>
                      <a:r>
                        <a:rPr lang="en-US" dirty="0" err="1"/>
                        <a:t>superficio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Suku</a:t>
                      </a:r>
                      <a:r>
                        <a:rPr lang="en-US" baseline="0" dirty="0"/>
                        <a:t> </a:t>
                      </a:r>
                      <a:r>
                        <a:rPr lang="en-US" dirty="0" err="1"/>
                        <a:t>Seloi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Malere</a:t>
                      </a:r>
                      <a:endParaRPr lang="en-US" dirty="0"/>
                    </a:p>
                    <a:p>
                      <a:r>
                        <a:rPr lang="en-US" dirty="0" err="1"/>
                        <a:t>Aldeia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Malere</a:t>
                      </a:r>
                      <a:endParaRPr lang="en-US" dirty="0"/>
                    </a:p>
                    <a:p>
                      <a:r>
                        <a:rPr lang="en-US" dirty="0" err="1"/>
                        <a:t>Posto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Adm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Aileu</a:t>
                      </a:r>
                      <a:r>
                        <a:rPr lang="en-US" baseline="0" dirty="0"/>
                        <a:t> Vila </a:t>
                      </a:r>
                    </a:p>
                    <a:p>
                      <a:r>
                        <a:rPr lang="en-US" baseline="0" dirty="0" err="1"/>
                        <a:t>Municipio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Aileu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Atribui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ona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8090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Residencia</a:t>
                      </a:r>
                      <a:r>
                        <a:rPr lang="en-US" baseline="0" dirty="0"/>
                        <a:t> do </a:t>
                      </a:r>
                      <a:r>
                        <a:rPr lang="en-US" baseline="0" dirty="0" err="1"/>
                        <a:t>administrador</a:t>
                      </a:r>
                      <a:r>
                        <a:rPr lang="en-US" baseline="0" dirty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Residencia</a:t>
                      </a:r>
                      <a:r>
                        <a:rPr lang="en-US" baseline="0" dirty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2605 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Suku</a:t>
                      </a:r>
                      <a:r>
                        <a:rPr lang="en-US" baseline="0" dirty="0"/>
                        <a:t> </a:t>
                      </a:r>
                      <a:r>
                        <a:rPr lang="en-US" dirty="0" err="1"/>
                        <a:t>Seloi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Malere</a:t>
                      </a:r>
                      <a:endParaRPr lang="en-US" dirty="0"/>
                    </a:p>
                    <a:p>
                      <a:r>
                        <a:rPr lang="en-US" dirty="0" err="1"/>
                        <a:t>Aldeia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Malere</a:t>
                      </a:r>
                      <a:endParaRPr lang="en-US" dirty="0"/>
                    </a:p>
                    <a:p>
                      <a:r>
                        <a:rPr lang="en-US" dirty="0" err="1"/>
                        <a:t>Posto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Adm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Aileu</a:t>
                      </a:r>
                      <a:r>
                        <a:rPr lang="en-US" baseline="0" dirty="0"/>
                        <a:t> Vila </a:t>
                      </a:r>
                    </a:p>
                    <a:p>
                      <a:r>
                        <a:rPr lang="en-US" baseline="0" dirty="0" err="1"/>
                        <a:t>Municipio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Aileu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Atribui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ona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6666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19.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Seguranca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Alimentar</a:t>
                      </a:r>
                      <a:r>
                        <a:rPr lang="en-US" baseline="0" dirty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Edificio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Suku</a:t>
                      </a:r>
                      <a:r>
                        <a:rPr lang="en-US" baseline="0" dirty="0"/>
                        <a:t> </a:t>
                      </a:r>
                      <a:r>
                        <a:rPr lang="en-US" dirty="0" err="1"/>
                        <a:t>Seloi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Malere</a:t>
                      </a:r>
                      <a:endParaRPr lang="en-US" dirty="0"/>
                    </a:p>
                    <a:p>
                      <a:r>
                        <a:rPr lang="en-US" dirty="0" err="1"/>
                        <a:t>Aldeia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Malere</a:t>
                      </a:r>
                      <a:endParaRPr lang="en-US" dirty="0"/>
                    </a:p>
                    <a:p>
                      <a:r>
                        <a:rPr lang="en-US" dirty="0" err="1"/>
                        <a:t>Posto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Adm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Aileu</a:t>
                      </a:r>
                      <a:r>
                        <a:rPr lang="en-US" baseline="0" dirty="0"/>
                        <a:t> Vila </a:t>
                      </a:r>
                    </a:p>
                    <a:p>
                      <a:r>
                        <a:rPr lang="en-US" baseline="0" dirty="0" err="1"/>
                        <a:t>Municipio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Aileu</a:t>
                      </a:r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Alargamento</a:t>
                      </a:r>
                      <a:r>
                        <a:rPr lang="en-US" dirty="0"/>
                        <a:t> Mercado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3899960"/>
      </p:ext>
    </p:extLst>
  </p:cSld>
  <p:clrMapOvr>
    <a:masterClrMapping/>
  </p:clrMapOvr>
  <p:transition spd="slow">
    <p:comb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569067"/>
              </p:ext>
            </p:extLst>
          </p:nvPr>
        </p:nvGraphicFramePr>
        <p:xfrm>
          <a:off x="354841" y="-5805"/>
          <a:ext cx="11590417" cy="594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43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08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42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85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160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0463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80299">
                <a:tc>
                  <a:txBody>
                    <a:bodyPr/>
                    <a:lstStyle/>
                    <a:p>
                      <a:r>
                        <a:rPr lang="en-US" dirty="0"/>
                        <a:t>No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Atribuisaun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Utiliza</a:t>
                      </a:r>
                      <a:r>
                        <a:rPr lang="en-US" dirty="0"/>
                        <a:t> 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Area </a:t>
                      </a:r>
                      <a:r>
                        <a:rPr lang="en-US" dirty="0" err="1"/>
                        <a:t>nia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luan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Lokalizasaun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Terreno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Obs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438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Asaun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Sosial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Edificio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Suku</a:t>
                      </a:r>
                      <a:r>
                        <a:rPr lang="en-US" baseline="0" dirty="0"/>
                        <a:t> </a:t>
                      </a:r>
                      <a:r>
                        <a:rPr lang="en-US" dirty="0" err="1"/>
                        <a:t>Seloi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Malere</a:t>
                      </a:r>
                      <a:endParaRPr lang="en-US" dirty="0"/>
                    </a:p>
                    <a:p>
                      <a:r>
                        <a:rPr lang="en-US" dirty="0" err="1"/>
                        <a:t>Aldeia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Malere</a:t>
                      </a:r>
                      <a:endParaRPr lang="en-US" dirty="0"/>
                    </a:p>
                    <a:p>
                      <a:r>
                        <a:rPr lang="en-US" dirty="0" err="1"/>
                        <a:t>Posto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Adm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Aileu</a:t>
                      </a:r>
                      <a:r>
                        <a:rPr lang="en-US" baseline="0" dirty="0"/>
                        <a:t> Vila </a:t>
                      </a:r>
                    </a:p>
                    <a:p>
                      <a:r>
                        <a:rPr lang="en-US" baseline="0" dirty="0" err="1"/>
                        <a:t>Municipio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Aileu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Alargamento</a:t>
                      </a:r>
                      <a:r>
                        <a:rPr lang="en-US" dirty="0"/>
                        <a:t> Mercado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0847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Agricultura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Edificio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Suku</a:t>
                      </a:r>
                      <a:r>
                        <a:rPr lang="en-US" baseline="0" dirty="0"/>
                        <a:t> </a:t>
                      </a:r>
                      <a:r>
                        <a:rPr lang="en-US" dirty="0" err="1"/>
                        <a:t>Seloi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Malere</a:t>
                      </a:r>
                      <a:endParaRPr lang="en-US" dirty="0"/>
                    </a:p>
                    <a:p>
                      <a:r>
                        <a:rPr lang="en-US" dirty="0" err="1"/>
                        <a:t>Aldeia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Malere</a:t>
                      </a:r>
                      <a:endParaRPr lang="en-US" dirty="0"/>
                    </a:p>
                    <a:p>
                      <a:r>
                        <a:rPr lang="en-US" dirty="0" err="1"/>
                        <a:t>Posto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Adm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Aileu</a:t>
                      </a:r>
                      <a:r>
                        <a:rPr lang="en-US" baseline="0" dirty="0"/>
                        <a:t> Vila </a:t>
                      </a:r>
                    </a:p>
                    <a:p>
                      <a:r>
                        <a:rPr lang="en-US" baseline="0" dirty="0" err="1"/>
                        <a:t>Municipio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Aileu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Actividades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iha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Salaun</a:t>
                      </a:r>
                      <a:r>
                        <a:rPr lang="en-US" baseline="0" dirty="0"/>
                        <a:t> Timor </a:t>
                      </a:r>
                      <a:r>
                        <a:rPr lang="en-US" baseline="0" dirty="0" err="1"/>
                        <a:t>klaran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fatin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han</a:t>
                      </a:r>
                      <a:r>
                        <a:rPr lang="en-US" baseline="0" dirty="0"/>
                        <a:t> VIP </a:t>
                      </a:r>
                      <a:r>
                        <a:rPr lang="en-US" baseline="0" dirty="0" err="1"/>
                        <a:t>nian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maka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e’eba</a:t>
                      </a:r>
                      <a:r>
                        <a:rPr lang="en-US" baseline="0" dirty="0"/>
                        <a:t> </a:t>
                      </a:r>
                    </a:p>
                    <a:p>
                      <a:r>
                        <a:rPr lang="en-US" baseline="0" dirty="0"/>
                        <a:t>Tau </a:t>
                      </a:r>
                      <a:r>
                        <a:rPr lang="en-US" baseline="0" dirty="0" err="1"/>
                        <a:t>planu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hodi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identifika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Rai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foun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ba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konstrusaun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Agricultura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4438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Simeterio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Berleqi</a:t>
                      </a:r>
                      <a:r>
                        <a:rPr lang="en-US" baseline="0" dirty="0"/>
                        <a:t>-Mata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Simeterio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Suku</a:t>
                      </a:r>
                      <a:r>
                        <a:rPr lang="en-US" baseline="0" dirty="0"/>
                        <a:t> </a:t>
                      </a:r>
                      <a:r>
                        <a:rPr lang="en-US" dirty="0" err="1"/>
                        <a:t>Seloi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Malere</a:t>
                      </a:r>
                      <a:endParaRPr lang="en-US" dirty="0"/>
                    </a:p>
                    <a:p>
                      <a:r>
                        <a:rPr lang="en-US" dirty="0" err="1"/>
                        <a:t>Aldeia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Hularema</a:t>
                      </a:r>
                      <a:endParaRPr lang="en-US" dirty="0"/>
                    </a:p>
                    <a:p>
                      <a:r>
                        <a:rPr lang="en-US" dirty="0" err="1"/>
                        <a:t>Posto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Adm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Aileu</a:t>
                      </a:r>
                      <a:r>
                        <a:rPr lang="en-US" baseline="0" dirty="0"/>
                        <a:t> Vila </a:t>
                      </a:r>
                    </a:p>
                    <a:p>
                      <a:r>
                        <a:rPr lang="en-US" baseline="0" dirty="0" err="1"/>
                        <a:t>Municipio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Aileu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Ba </a:t>
                      </a:r>
                      <a:r>
                        <a:rPr lang="en-US" dirty="0" err="1"/>
                        <a:t>Futuru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Simeterio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Malere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nakonu</a:t>
                      </a:r>
                      <a:r>
                        <a:rPr lang="en-US" baseline="0" dirty="0"/>
                        <a:t> tau </a:t>
                      </a:r>
                      <a:r>
                        <a:rPr lang="en-US" baseline="0" dirty="0" err="1"/>
                        <a:t>fali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iha</a:t>
                      </a:r>
                      <a:r>
                        <a:rPr lang="en-US" baseline="0" dirty="0"/>
                        <a:t> </a:t>
                      </a:r>
                      <a:r>
                        <a:rPr lang="en-US" dirty="0" err="1"/>
                        <a:t>Simeterio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Berleqi</a:t>
                      </a:r>
                      <a:r>
                        <a:rPr lang="en-US" baseline="0" dirty="0"/>
                        <a:t>-Mata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4438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Mercado</a:t>
                      </a:r>
                      <a:r>
                        <a:rPr lang="en-US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baseline="0" dirty="0" err="1">
                          <a:solidFill>
                            <a:srgbClr val="FF0000"/>
                          </a:solidFill>
                        </a:rPr>
                        <a:t>Foun</a:t>
                      </a:r>
                      <a:r>
                        <a:rPr lang="en-US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Mercado</a:t>
                      </a:r>
                      <a:r>
                        <a:rPr lang="en-US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baseline="0" dirty="0" err="1">
                          <a:solidFill>
                            <a:srgbClr val="FF0000"/>
                          </a:solidFill>
                        </a:rPr>
                        <a:t>Foun</a:t>
                      </a:r>
                      <a:r>
                        <a:rPr lang="en-US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  <a:p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5 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rgbClr val="FF0000"/>
                          </a:solidFill>
                        </a:rPr>
                        <a:t>Suku</a:t>
                      </a:r>
                      <a:r>
                        <a:rPr lang="en-US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dirty="0" err="1">
                          <a:solidFill>
                            <a:srgbClr val="FF0000"/>
                          </a:solidFill>
                        </a:rPr>
                        <a:t>Seloi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dirty="0" err="1">
                          <a:solidFill>
                            <a:srgbClr val="FF0000"/>
                          </a:solidFill>
                        </a:rPr>
                        <a:t>Malere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US" dirty="0" err="1">
                          <a:solidFill>
                            <a:srgbClr val="FF0000"/>
                          </a:solidFill>
                        </a:rPr>
                        <a:t>Aldeia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dirty="0" err="1">
                          <a:solidFill>
                            <a:srgbClr val="FF0000"/>
                          </a:solidFill>
                        </a:rPr>
                        <a:t>kabasfatin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US" dirty="0" err="1">
                          <a:solidFill>
                            <a:srgbClr val="FF0000"/>
                          </a:solidFill>
                        </a:rPr>
                        <a:t>Posto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dirty="0" err="1">
                          <a:solidFill>
                            <a:srgbClr val="FF0000"/>
                          </a:solidFill>
                        </a:rPr>
                        <a:t>Adm</a:t>
                      </a:r>
                      <a:r>
                        <a:rPr lang="en-US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baseline="0" dirty="0" err="1">
                          <a:solidFill>
                            <a:srgbClr val="FF0000"/>
                          </a:solidFill>
                        </a:rPr>
                        <a:t>Aileu</a:t>
                      </a:r>
                      <a:r>
                        <a:rPr lang="en-US" baseline="0" dirty="0">
                          <a:solidFill>
                            <a:srgbClr val="FF0000"/>
                          </a:solidFill>
                        </a:rPr>
                        <a:t> Vila </a:t>
                      </a:r>
                    </a:p>
                    <a:p>
                      <a:r>
                        <a:rPr lang="en-US" baseline="0" dirty="0" err="1">
                          <a:solidFill>
                            <a:srgbClr val="FF0000"/>
                          </a:solidFill>
                        </a:rPr>
                        <a:t>Municipio</a:t>
                      </a:r>
                      <a:r>
                        <a:rPr lang="en-US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baseline="0" dirty="0" err="1">
                          <a:solidFill>
                            <a:srgbClr val="FF0000"/>
                          </a:solidFill>
                        </a:rPr>
                        <a:t>Aileu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Rai Privado</a:t>
                      </a:r>
                      <a:r>
                        <a:rPr lang="en-US" baseline="0" dirty="0">
                          <a:solidFill>
                            <a:srgbClr val="FF0000"/>
                          </a:solidFill>
                        </a:rPr>
                        <a:t> total </a:t>
                      </a:r>
                      <a:r>
                        <a:rPr lang="en-US" baseline="0" dirty="0" err="1">
                          <a:solidFill>
                            <a:srgbClr val="FF0000"/>
                          </a:solidFill>
                        </a:rPr>
                        <a:t>uma</a:t>
                      </a:r>
                      <a:r>
                        <a:rPr lang="en-US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baseline="0" dirty="0" err="1">
                          <a:solidFill>
                            <a:srgbClr val="FF0000"/>
                          </a:solidFill>
                        </a:rPr>
                        <a:t>kain</a:t>
                      </a:r>
                      <a:r>
                        <a:rPr lang="en-US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baseline="0" dirty="0" err="1">
                          <a:solidFill>
                            <a:srgbClr val="FF0000"/>
                          </a:solidFill>
                        </a:rPr>
                        <a:t>hitu</a:t>
                      </a:r>
                      <a:r>
                        <a:rPr lang="en-US" baseline="0" dirty="0">
                          <a:solidFill>
                            <a:srgbClr val="FF0000"/>
                          </a:solidFill>
                        </a:rPr>
                        <a:t> (7)</a:t>
                      </a:r>
                    </a:p>
                    <a:p>
                      <a:r>
                        <a:rPr lang="en-US" baseline="0" dirty="0" err="1">
                          <a:solidFill>
                            <a:srgbClr val="FF0000"/>
                          </a:solidFill>
                        </a:rPr>
                        <a:t>Prepara</a:t>
                      </a:r>
                      <a:r>
                        <a:rPr lang="en-US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baseline="0" dirty="0" err="1">
                          <a:solidFill>
                            <a:srgbClr val="FF0000"/>
                          </a:solidFill>
                        </a:rPr>
                        <a:t>ba</a:t>
                      </a:r>
                      <a:r>
                        <a:rPr lang="en-US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baseline="0" dirty="0" err="1">
                          <a:solidFill>
                            <a:srgbClr val="FF0000"/>
                          </a:solidFill>
                        </a:rPr>
                        <a:t>futuru</a:t>
                      </a:r>
                      <a:r>
                        <a:rPr lang="en-US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baseline="0" dirty="0" err="1">
                          <a:solidFill>
                            <a:srgbClr val="FF0000"/>
                          </a:solidFill>
                        </a:rPr>
                        <a:t>planu</a:t>
                      </a:r>
                      <a:r>
                        <a:rPr lang="en-US" baseline="0" dirty="0">
                          <a:solidFill>
                            <a:srgbClr val="FF0000"/>
                          </a:solidFill>
                        </a:rPr>
                        <a:t> tau </a:t>
                      </a:r>
                      <a:r>
                        <a:rPr lang="en-US" baseline="0" dirty="0" err="1">
                          <a:solidFill>
                            <a:srgbClr val="FF0000"/>
                          </a:solidFill>
                        </a:rPr>
                        <a:t>osan</a:t>
                      </a:r>
                      <a:r>
                        <a:rPr lang="en-US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baseline="0" dirty="0" err="1">
                          <a:solidFill>
                            <a:srgbClr val="FF0000"/>
                          </a:solidFill>
                        </a:rPr>
                        <a:t>hodi</a:t>
                      </a:r>
                      <a:r>
                        <a:rPr lang="en-US" baseline="0" dirty="0">
                          <a:solidFill>
                            <a:srgbClr val="FF0000"/>
                          </a:solidFill>
                        </a:rPr>
                        <a:t> halo </a:t>
                      </a:r>
                      <a:r>
                        <a:rPr lang="en-US" baseline="0" dirty="0" err="1">
                          <a:solidFill>
                            <a:srgbClr val="FF0000"/>
                          </a:solidFill>
                        </a:rPr>
                        <a:t>indeminizasaun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3699274"/>
      </p:ext>
    </p:extLst>
  </p:cSld>
  <p:clrMapOvr>
    <a:masterClrMapping/>
  </p:clrMapOvr>
  <p:transition spd="med"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1839738"/>
              </p:ext>
            </p:extLst>
          </p:nvPr>
        </p:nvGraphicFramePr>
        <p:xfrm>
          <a:off x="348344" y="182637"/>
          <a:ext cx="11437255" cy="612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98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5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337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62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062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062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No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Atribuisaun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Utiliza</a:t>
                      </a:r>
                      <a:r>
                        <a:rPr lang="en-US" dirty="0"/>
                        <a:t> 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Area </a:t>
                      </a:r>
                      <a:r>
                        <a:rPr lang="en-US" dirty="0" err="1"/>
                        <a:t>nia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luan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Lokalizasaun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Terreno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Obs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rgbClr val="FF0000"/>
                          </a:solidFill>
                        </a:rPr>
                        <a:t>Komponente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dirty="0" err="1">
                          <a:solidFill>
                            <a:srgbClr val="FF0000"/>
                          </a:solidFill>
                        </a:rPr>
                        <a:t>terreste</a:t>
                      </a:r>
                      <a:r>
                        <a:rPr lang="en-US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solidFill>
                            <a:srgbClr val="FF0000"/>
                          </a:solidFill>
                        </a:rPr>
                        <a:t>Komponente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dirty="0" err="1">
                          <a:solidFill>
                            <a:srgbClr val="FF0000"/>
                          </a:solidFill>
                        </a:rPr>
                        <a:t>terreste</a:t>
                      </a:r>
                      <a:r>
                        <a:rPr lang="en-US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28 ha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rgbClr val="FF0000"/>
                          </a:solidFill>
                        </a:rPr>
                        <a:t>Suku</a:t>
                      </a:r>
                      <a:r>
                        <a:rPr lang="en-US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dirty="0" err="1">
                          <a:solidFill>
                            <a:srgbClr val="FF0000"/>
                          </a:solidFill>
                        </a:rPr>
                        <a:t>Seloi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dirty="0" err="1">
                          <a:solidFill>
                            <a:srgbClr val="FF0000"/>
                          </a:solidFill>
                        </a:rPr>
                        <a:t>Kraik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US" dirty="0" err="1">
                          <a:solidFill>
                            <a:srgbClr val="FF0000"/>
                          </a:solidFill>
                        </a:rPr>
                        <a:t>Aldeia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dirty="0" err="1">
                          <a:solidFill>
                            <a:srgbClr val="FF0000"/>
                          </a:solidFill>
                        </a:rPr>
                        <a:t>Casamou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US" dirty="0" err="1">
                          <a:solidFill>
                            <a:srgbClr val="FF0000"/>
                          </a:solidFill>
                        </a:rPr>
                        <a:t>Posto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dirty="0" err="1">
                          <a:solidFill>
                            <a:srgbClr val="FF0000"/>
                          </a:solidFill>
                        </a:rPr>
                        <a:t>Adm</a:t>
                      </a:r>
                      <a:r>
                        <a:rPr lang="en-US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baseline="0" dirty="0" err="1">
                          <a:solidFill>
                            <a:srgbClr val="FF0000"/>
                          </a:solidFill>
                        </a:rPr>
                        <a:t>Aileu</a:t>
                      </a:r>
                      <a:r>
                        <a:rPr lang="en-US" baseline="0" dirty="0">
                          <a:solidFill>
                            <a:srgbClr val="FF0000"/>
                          </a:solidFill>
                        </a:rPr>
                        <a:t> Vila </a:t>
                      </a:r>
                    </a:p>
                    <a:p>
                      <a:r>
                        <a:rPr lang="en-US" baseline="0" dirty="0" err="1">
                          <a:solidFill>
                            <a:srgbClr val="FF0000"/>
                          </a:solidFill>
                        </a:rPr>
                        <a:t>Municipio</a:t>
                      </a:r>
                      <a:r>
                        <a:rPr lang="en-US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baseline="0" dirty="0" err="1">
                          <a:solidFill>
                            <a:srgbClr val="FF0000"/>
                          </a:solidFill>
                        </a:rPr>
                        <a:t>Aileu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rgbClr val="FF0000"/>
                          </a:solidFill>
                        </a:rPr>
                        <a:t>Kansela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dirty="0" err="1">
                          <a:solidFill>
                            <a:srgbClr val="FF0000"/>
                          </a:solidFill>
                        </a:rPr>
                        <a:t>husi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dirty="0" err="1">
                          <a:solidFill>
                            <a:srgbClr val="FF0000"/>
                          </a:solidFill>
                        </a:rPr>
                        <a:t>Ministro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Ho </a:t>
                      </a:r>
                      <a:r>
                        <a:rPr lang="en-US" dirty="0" err="1">
                          <a:solidFill>
                            <a:srgbClr val="FF0000"/>
                          </a:solidFill>
                        </a:rPr>
                        <a:t>razaun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dirty="0" err="1">
                          <a:solidFill>
                            <a:srgbClr val="FF0000"/>
                          </a:solidFill>
                        </a:rPr>
                        <a:t>besik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dirty="0" err="1">
                          <a:solidFill>
                            <a:srgbClr val="FF0000"/>
                          </a:solidFill>
                        </a:rPr>
                        <a:t>liu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dirty="0" err="1">
                          <a:solidFill>
                            <a:srgbClr val="FF0000"/>
                          </a:solidFill>
                        </a:rPr>
                        <a:t>ba</a:t>
                      </a:r>
                      <a:r>
                        <a:rPr lang="en-US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baseline="0" dirty="0" err="1">
                          <a:solidFill>
                            <a:srgbClr val="FF0000"/>
                          </a:solidFill>
                        </a:rPr>
                        <a:t>komunidade</a:t>
                      </a:r>
                      <a:endParaRPr lang="en-US" baseline="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US" baseline="0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en-US" baseline="0" dirty="0" err="1">
                          <a:solidFill>
                            <a:srgbClr val="FF0000"/>
                          </a:solidFill>
                        </a:rPr>
                        <a:t>Rai</a:t>
                      </a:r>
                      <a:r>
                        <a:rPr lang="en-US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baseline="0" dirty="0" err="1">
                          <a:solidFill>
                            <a:srgbClr val="FF0000"/>
                          </a:solidFill>
                        </a:rPr>
                        <a:t>mamuk</a:t>
                      </a:r>
                      <a:r>
                        <a:rPr lang="en-US" baseline="0" dirty="0">
                          <a:solidFill>
                            <a:srgbClr val="FF0000"/>
                          </a:solidFill>
                        </a:rPr>
                        <a:t> )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Kampaun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Veteranus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Edificio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Kampaun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Veteranus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8082 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err="1">
                          <a:solidFill>
                            <a:schemeClr val="bg1"/>
                          </a:solidFill>
                        </a:rPr>
                        <a:t>Suku</a:t>
                      </a:r>
                      <a:r>
                        <a:rPr lang="en-US" b="0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b="0" dirty="0" err="1">
                          <a:solidFill>
                            <a:schemeClr val="bg1"/>
                          </a:solidFill>
                        </a:rPr>
                        <a:t>Seloi</a:t>
                      </a:r>
                      <a:r>
                        <a:rPr lang="en-US" b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b="0" dirty="0" err="1">
                          <a:solidFill>
                            <a:schemeClr val="bg1"/>
                          </a:solidFill>
                        </a:rPr>
                        <a:t>Malere</a:t>
                      </a:r>
                      <a:endParaRPr lang="en-US" b="0" dirty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b="0" dirty="0" err="1">
                          <a:solidFill>
                            <a:schemeClr val="bg1"/>
                          </a:solidFill>
                        </a:rPr>
                        <a:t>Aldeia</a:t>
                      </a:r>
                      <a:r>
                        <a:rPr lang="en-US" b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b="0" dirty="0" err="1">
                          <a:solidFill>
                            <a:schemeClr val="bg1"/>
                          </a:solidFill>
                        </a:rPr>
                        <a:t>Malere</a:t>
                      </a:r>
                      <a:endParaRPr lang="en-US" b="0" dirty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b="0" dirty="0" err="1">
                          <a:solidFill>
                            <a:schemeClr val="bg1"/>
                          </a:solidFill>
                        </a:rPr>
                        <a:t>Posto</a:t>
                      </a:r>
                      <a:r>
                        <a:rPr lang="en-US" b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b="0" dirty="0" err="1">
                          <a:solidFill>
                            <a:schemeClr val="bg1"/>
                          </a:solidFill>
                        </a:rPr>
                        <a:t>Adm</a:t>
                      </a:r>
                      <a:r>
                        <a:rPr lang="en-US" b="0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b="0" baseline="0" dirty="0" err="1">
                          <a:solidFill>
                            <a:schemeClr val="bg1"/>
                          </a:solidFill>
                        </a:rPr>
                        <a:t>Aileu</a:t>
                      </a:r>
                      <a:r>
                        <a:rPr lang="en-US" b="0" baseline="0" dirty="0">
                          <a:solidFill>
                            <a:schemeClr val="bg1"/>
                          </a:solidFill>
                        </a:rPr>
                        <a:t> Vila </a:t>
                      </a:r>
                    </a:p>
                    <a:p>
                      <a:r>
                        <a:rPr lang="en-US" b="0" baseline="0" dirty="0" err="1">
                          <a:solidFill>
                            <a:schemeClr val="bg1"/>
                          </a:solidFill>
                        </a:rPr>
                        <a:t>Municipio</a:t>
                      </a:r>
                      <a:r>
                        <a:rPr lang="en-US" b="0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b="0" baseline="0" dirty="0" err="1">
                          <a:solidFill>
                            <a:schemeClr val="bg1"/>
                          </a:solidFill>
                        </a:rPr>
                        <a:t>Aileu</a:t>
                      </a:r>
                      <a:endParaRPr lang="en-US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Atribui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ona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Edificio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Terras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Propriedades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Edificio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Terras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Propriedades</a:t>
                      </a:r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3790 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err="1">
                          <a:solidFill>
                            <a:schemeClr val="bg1"/>
                          </a:solidFill>
                        </a:rPr>
                        <a:t>Suku</a:t>
                      </a:r>
                      <a:r>
                        <a:rPr lang="en-US" b="0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b="0" dirty="0" err="1">
                          <a:solidFill>
                            <a:schemeClr val="bg1"/>
                          </a:solidFill>
                        </a:rPr>
                        <a:t>Seloi</a:t>
                      </a:r>
                      <a:r>
                        <a:rPr lang="en-US" b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b="0" dirty="0" err="1">
                          <a:solidFill>
                            <a:schemeClr val="bg1"/>
                          </a:solidFill>
                        </a:rPr>
                        <a:t>Aisirimou</a:t>
                      </a:r>
                      <a:endParaRPr lang="en-US" b="0" dirty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b="0" dirty="0" err="1">
                          <a:solidFill>
                            <a:schemeClr val="bg1"/>
                          </a:solidFill>
                        </a:rPr>
                        <a:t>Aldeia</a:t>
                      </a:r>
                      <a:r>
                        <a:rPr lang="en-US" b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b="0" dirty="0" err="1">
                          <a:solidFill>
                            <a:schemeClr val="bg1"/>
                          </a:solidFill>
                        </a:rPr>
                        <a:t>Hudilaran</a:t>
                      </a:r>
                      <a:r>
                        <a:rPr lang="en-US" b="0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en-US" b="0" dirty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b="0" dirty="0" err="1">
                          <a:solidFill>
                            <a:schemeClr val="bg1"/>
                          </a:solidFill>
                        </a:rPr>
                        <a:t>Posto</a:t>
                      </a:r>
                      <a:r>
                        <a:rPr lang="en-US" b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b="0" dirty="0" err="1">
                          <a:solidFill>
                            <a:schemeClr val="bg1"/>
                          </a:solidFill>
                        </a:rPr>
                        <a:t>Adm</a:t>
                      </a:r>
                      <a:r>
                        <a:rPr lang="en-US" b="0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b="0" baseline="0" dirty="0" err="1">
                          <a:solidFill>
                            <a:schemeClr val="bg1"/>
                          </a:solidFill>
                        </a:rPr>
                        <a:t>Aileu</a:t>
                      </a:r>
                      <a:r>
                        <a:rPr lang="en-US" b="0" baseline="0" dirty="0">
                          <a:solidFill>
                            <a:schemeClr val="bg1"/>
                          </a:solidFill>
                        </a:rPr>
                        <a:t> Vila </a:t>
                      </a:r>
                    </a:p>
                    <a:p>
                      <a:r>
                        <a:rPr lang="en-US" b="0" baseline="0" dirty="0" err="1">
                          <a:solidFill>
                            <a:schemeClr val="bg1"/>
                          </a:solidFill>
                        </a:rPr>
                        <a:t>Municipio</a:t>
                      </a:r>
                      <a:r>
                        <a:rPr lang="en-US" b="0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b="0" baseline="0" dirty="0" err="1">
                          <a:solidFill>
                            <a:schemeClr val="bg1"/>
                          </a:solidFill>
                        </a:rPr>
                        <a:t>Aileu</a:t>
                      </a:r>
                      <a:endParaRPr lang="en-US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Atribui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ona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4584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FF2140A-26A6-BA63-68A1-237C4144F5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8351689"/>
              </p:ext>
            </p:extLst>
          </p:nvPr>
        </p:nvGraphicFramePr>
        <p:xfrm>
          <a:off x="515006" y="194149"/>
          <a:ext cx="11183008" cy="6497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6808">
                  <a:extLst>
                    <a:ext uri="{9D8B030D-6E8A-4147-A177-3AD203B41FA5}">
                      <a16:colId xmlns:a16="http://schemas.microsoft.com/office/drawing/2014/main" val="141651349"/>
                    </a:ext>
                  </a:extLst>
                </a:gridCol>
                <a:gridCol w="1718276">
                  <a:extLst>
                    <a:ext uri="{9D8B030D-6E8A-4147-A177-3AD203B41FA5}">
                      <a16:colId xmlns:a16="http://schemas.microsoft.com/office/drawing/2014/main" val="349397656"/>
                    </a:ext>
                  </a:extLst>
                </a:gridCol>
                <a:gridCol w="1706088">
                  <a:extLst>
                    <a:ext uri="{9D8B030D-6E8A-4147-A177-3AD203B41FA5}">
                      <a16:colId xmlns:a16="http://schemas.microsoft.com/office/drawing/2014/main" val="3087956400"/>
                    </a:ext>
                  </a:extLst>
                </a:gridCol>
                <a:gridCol w="1852325">
                  <a:extLst>
                    <a:ext uri="{9D8B030D-6E8A-4147-A177-3AD203B41FA5}">
                      <a16:colId xmlns:a16="http://schemas.microsoft.com/office/drawing/2014/main" val="2083207300"/>
                    </a:ext>
                  </a:extLst>
                </a:gridCol>
                <a:gridCol w="3335676">
                  <a:extLst>
                    <a:ext uri="{9D8B030D-6E8A-4147-A177-3AD203B41FA5}">
                      <a16:colId xmlns:a16="http://schemas.microsoft.com/office/drawing/2014/main" val="2642380517"/>
                    </a:ext>
                  </a:extLst>
                </a:gridCol>
                <a:gridCol w="1863835">
                  <a:extLst>
                    <a:ext uri="{9D8B030D-6E8A-4147-A177-3AD203B41FA5}">
                      <a16:colId xmlns:a16="http://schemas.microsoft.com/office/drawing/2014/main" val="32854344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No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Atribuisaun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Utiliza</a:t>
                      </a:r>
                      <a:r>
                        <a:rPr lang="en-US" dirty="0"/>
                        <a:t> 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Area </a:t>
                      </a:r>
                      <a:r>
                        <a:rPr lang="en-US" dirty="0" err="1"/>
                        <a:t>nia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luan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Lokalizasaun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Terreno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Obs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686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27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Educasaun</a:t>
                      </a:r>
                      <a:r>
                        <a:rPr lang="en-US" dirty="0"/>
                        <a:t> 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Edificio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Educasaun</a:t>
                      </a:r>
                      <a:r>
                        <a:rPr lang="en-US" dirty="0"/>
                        <a:t> ho Ensino </a:t>
                      </a:r>
                      <a:r>
                        <a:rPr lang="en-US" dirty="0" err="1"/>
                        <a:t>recorente</a:t>
                      </a:r>
                      <a:r>
                        <a:rPr lang="en-US" dirty="0"/>
                        <a:t> 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2100 m2 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err="1">
                          <a:solidFill>
                            <a:schemeClr val="bg1"/>
                          </a:solidFill>
                        </a:rPr>
                        <a:t>Suku</a:t>
                      </a:r>
                      <a:r>
                        <a:rPr lang="en-US" b="0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b="0" baseline="0" dirty="0" err="1">
                          <a:solidFill>
                            <a:schemeClr val="bg1"/>
                          </a:solidFill>
                        </a:rPr>
                        <a:t>Aissirimou</a:t>
                      </a:r>
                      <a:endParaRPr lang="en-US" b="0" dirty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b="0" dirty="0">
                          <a:solidFill>
                            <a:schemeClr val="bg1"/>
                          </a:solidFill>
                        </a:rPr>
                        <a:t>Aldeia </a:t>
                      </a:r>
                      <a:r>
                        <a:rPr lang="en-US" b="0" dirty="0" err="1">
                          <a:solidFill>
                            <a:schemeClr val="bg1"/>
                          </a:solidFill>
                        </a:rPr>
                        <a:t>Hudilaran</a:t>
                      </a:r>
                      <a:r>
                        <a:rPr lang="en-US" b="0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en-US" b="0" dirty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b="0" dirty="0">
                          <a:solidFill>
                            <a:schemeClr val="bg1"/>
                          </a:solidFill>
                        </a:rPr>
                        <a:t>Posto Adm</a:t>
                      </a:r>
                      <a:r>
                        <a:rPr lang="en-US" b="0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b="0" baseline="0" dirty="0" err="1">
                          <a:solidFill>
                            <a:schemeClr val="bg1"/>
                          </a:solidFill>
                        </a:rPr>
                        <a:t>Aileu</a:t>
                      </a:r>
                      <a:r>
                        <a:rPr lang="en-US" b="0" baseline="0" dirty="0">
                          <a:solidFill>
                            <a:schemeClr val="bg1"/>
                          </a:solidFill>
                        </a:rPr>
                        <a:t> Vila </a:t>
                      </a:r>
                    </a:p>
                    <a:p>
                      <a:r>
                        <a:rPr lang="en-US" b="0" baseline="0" dirty="0">
                          <a:solidFill>
                            <a:schemeClr val="bg1"/>
                          </a:solidFill>
                        </a:rPr>
                        <a:t>Municipio </a:t>
                      </a:r>
                      <a:r>
                        <a:rPr lang="en-US" b="0" baseline="0" dirty="0" err="1">
                          <a:solidFill>
                            <a:schemeClr val="bg1"/>
                          </a:solidFill>
                        </a:rPr>
                        <a:t>Aileu</a:t>
                      </a:r>
                      <a:endParaRPr lang="en-US" b="0" dirty="0">
                        <a:solidFill>
                          <a:schemeClr val="bg1"/>
                        </a:solidFill>
                      </a:endParaRPr>
                    </a:p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Atribuisaun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iha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ona</a:t>
                      </a:r>
                      <a:r>
                        <a:rPr lang="en-US" dirty="0"/>
                        <a:t> 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4961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28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SMASA 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Edificio</a:t>
                      </a:r>
                      <a:r>
                        <a:rPr lang="en-US" dirty="0"/>
                        <a:t> SMASA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1658 m2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err="1">
                          <a:solidFill>
                            <a:schemeClr val="bg1"/>
                          </a:solidFill>
                        </a:rPr>
                        <a:t>Suku</a:t>
                      </a:r>
                      <a:r>
                        <a:rPr lang="en-US" b="0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b="0" dirty="0" err="1">
                          <a:solidFill>
                            <a:schemeClr val="bg1"/>
                          </a:solidFill>
                        </a:rPr>
                        <a:t>Aisirimou</a:t>
                      </a:r>
                      <a:endParaRPr lang="en-US" b="0" dirty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b="0" dirty="0">
                          <a:solidFill>
                            <a:schemeClr val="bg1"/>
                          </a:solidFill>
                        </a:rPr>
                        <a:t>Aldeia </a:t>
                      </a:r>
                      <a:r>
                        <a:rPr lang="en-US" b="0" dirty="0" err="1">
                          <a:solidFill>
                            <a:schemeClr val="bg1"/>
                          </a:solidFill>
                        </a:rPr>
                        <a:t>Hudilaran</a:t>
                      </a:r>
                      <a:r>
                        <a:rPr lang="en-US" b="0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en-US" b="0" dirty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b="0" dirty="0">
                          <a:solidFill>
                            <a:schemeClr val="bg1"/>
                          </a:solidFill>
                        </a:rPr>
                        <a:t>Posto Adm</a:t>
                      </a:r>
                      <a:r>
                        <a:rPr lang="en-US" b="0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b="0" baseline="0" dirty="0" err="1">
                          <a:solidFill>
                            <a:schemeClr val="bg1"/>
                          </a:solidFill>
                        </a:rPr>
                        <a:t>Aileu</a:t>
                      </a:r>
                      <a:r>
                        <a:rPr lang="en-US" b="0" baseline="0" dirty="0">
                          <a:solidFill>
                            <a:schemeClr val="bg1"/>
                          </a:solidFill>
                        </a:rPr>
                        <a:t> Vila </a:t>
                      </a:r>
                    </a:p>
                    <a:p>
                      <a:r>
                        <a:rPr lang="en-US" b="0" baseline="0" dirty="0">
                          <a:solidFill>
                            <a:schemeClr val="bg1"/>
                          </a:solidFill>
                        </a:rPr>
                        <a:t>Municipio </a:t>
                      </a:r>
                      <a:r>
                        <a:rPr lang="en-US" b="0" baseline="0" dirty="0" err="1">
                          <a:solidFill>
                            <a:schemeClr val="bg1"/>
                          </a:solidFill>
                        </a:rPr>
                        <a:t>Aileu</a:t>
                      </a:r>
                      <a:endParaRPr lang="en-US" b="0" dirty="0">
                        <a:solidFill>
                          <a:schemeClr val="bg1"/>
                        </a:solidFill>
                      </a:endParaRPr>
                    </a:p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3704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29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Saude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Edificio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Saude</a:t>
                      </a:r>
                      <a:r>
                        <a:rPr lang="en-US" dirty="0"/>
                        <a:t> ho </a:t>
                      </a:r>
                      <a:r>
                        <a:rPr lang="en-US" dirty="0" err="1"/>
                        <a:t>husi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Munisipio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to’o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iha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Suko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sira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atribui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ona</a:t>
                      </a:r>
                      <a:r>
                        <a:rPr lang="en-US" dirty="0"/>
                        <a:t>  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3722 m2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err="1">
                          <a:solidFill>
                            <a:schemeClr val="bg1"/>
                          </a:solidFill>
                        </a:rPr>
                        <a:t>Suku</a:t>
                      </a:r>
                      <a:r>
                        <a:rPr lang="en-US" b="0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b="0" dirty="0" err="1">
                          <a:solidFill>
                            <a:schemeClr val="bg1"/>
                          </a:solidFill>
                        </a:rPr>
                        <a:t>Aisirimou</a:t>
                      </a:r>
                      <a:endParaRPr lang="en-US" b="0" dirty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b="0" dirty="0">
                          <a:solidFill>
                            <a:schemeClr val="bg1"/>
                          </a:solidFill>
                        </a:rPr>
                        <a:t>Aldeia </a:t>
                      </a:r>
                      <a:r>
                        <a:rPr lang="en-US" b="0" dirty="0" err="1">
                          <a:solidFill>
                            <a:schemeClr val="bg1"/>
                          </a:solidFill>
                        </a:rPr>
                        <a:t>Hudilaran</a:t>
                      </a:r>
                      <a:r>
                        <a:rPr lang="en-US" b="0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en-US" b="0" dirty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b="0" dirty="0">
                          <a:solidFill>
                            <a:schemeClr val="bg1"/>
                          </a:solidFill>
                        </a:rPr>
                        <a:t>Posto Adm</a:t>
                      </a:r>
                      <a:r>
                        <a:rPr lang="en-US" b="0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b="0" baseline="0" dirty="0" err="1">
                          <a:solidFill>
                            <a:schemeClr val="bg1"/>
                          </a:solidFill>
                        </a:rPr>
                        <a:t>Aileu</a:t>
                      </a:r>
                      <a:r>
                        <a:rPr lang="en-US" b="0" baseline="0" dirty="0">
                          <a:solidFill>
                            <a:schemeClr val="bg1"/>
                          </a:solidFill>
                        </a:rPr>
                        <a:t> Vila </a:t>
                      </a:r>
                    </a:p>
                    <a:p>
                      <a:r>
                        <a:rPr lang="en-US" b="0" baseline="0" dirty="0">
                          <a:solidFill>
                            <a:schemeClr val="bg1"/>
                          </a:solidFill>
                        </a:rPr>
                        <a:t>Municipio </a:t>
                      </a:r>
                      <a:r>
                        <a:rPr lang="en-US" b="0" baseline="0" dirty="0" err="1">
                          <a:solidFill>
                            <a:schemeClr val="bg1"/>
                          </a:solidFill>
                        </a:rPr>
                        <a:t>Aileu</a:t>
                      </a:r>
                      <a:endParaRPr lang="en-US" b="0" dirty="0">
                        <a:solidFill>
                          <a:schemeClr val="bg1"/>
                        </a:solidFill>
                      </a:endParaRPr>
                    </a:p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Atribuisaun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ona</a:t>
                      </a:r>
                      <a:r>
                        <a:rPr lang="en-US" dirty="0"/>
                        <a:t> 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5722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30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Estatistic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Estatistic</a:t>
                      </a:r>
                      <a:endParaRPr lang="en-ID" dirty="0"/>
                    </a:p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1763 m2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err="1">
                          <a:solidFill>
                            <a:schemeClr val="bg1"/>
                          </a:solidFill>
                        </a:rPr>
                        <a:t>Suku</a:t>
                      </a:r>
                      <a:r>
                        <a:rPr lang="en-US" b="0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b="0" baseline="0" dirty="0" err="1">
                          <a:solidFill>
                            <a:schemeClr val="bg1"/>
                          </a:solidFill>
                        </a:rPr>
                        <a:t>A</a:t>
                      </a:r>
                      <a:r>
                        <a:rPr lang="en-US" b="0" dirty="0" err="1">
                          <a:solidFill>
                            <a:schemeClr val="bg1"/>
                          </a:solidFill>
                        </a:rPr>
                        <a:t>isirimou</a:t>
                      </a:r>
                      <a:endParaRPr lang="en-US" b="0" dirty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b="0" dirty="0">
                          <a:solidFill>
                            <a:schemeClr val="bg1"/>
                          </a:solidFill>
                        </a:rPr>
                        <a:t>Aldeia </a:t>
                      </a:r>
                      <a:r>
                        <a:rPr lang="en-US" b="0" dirty="0" err="1">
                          <a:solidFill>
                            <a:schemeClr val="bg1"/>
                          </a:solidFill>
                        </a:rPr>
                        <a:t>Hudilaran</a:t>
                      </a:r>
                      <a:r>
                        <a:rPr lang="en-US" b="0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en-US" b="0" dirty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b="0" dirty="0">
                          <a:solidFill>
                            <a:schemeClr val="bg1"/>
                          </a:solidFill>
                        </a:rPr>
                        <a:t>Posto Adm</a:t>
                      </a:r>
                      <a:r>
                        <a:rPr lang="en-US" b="0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b="0" baseline="0" dirty="0" err="1">
                          <a:solidFill>
                            <a:schemeClr val="bg1"/>
                          </a:solidFill>
                        </a:rPr>
                        <a:t>Aileu</a:t>
                      </a:r>
                      <a:r>
                        <a:rPr lang="en-US" b="0" baseline="0" dirty="0">
                          <a:solidFill>
                            <a:schemeClr val="bg1"/>
                          </a:solidFill>
                        </a:rPr>
                        <a:t> Vila </a:t>
                      </a:r>
                    </a:p>
                    <a:p>
                      <a:r>
                        <a:rPr lang="en-US" b="0" baseline="0" dirty="0">
                          <a:solidFill>
                            <a:schemeClr val="bg1"/>
                          </a:solidFill>
                        </a:rPr>
                        <a:t>Municipio </a:t>
                      </a:r>
                      <a:r>
                        <a:rPr lang="en-US" b="0" baseline="0" dirty="0" err="1">
                          <a:solidFill>
                            <a:schemeClr val="bg1"/>
                          </a:solidFill>
                        </a:rPr>
                        <a:t>Aileu</a:t>
                      </a:r>
                      <a:endParaRPr lang="en-US" b="0" dirty="0">
                        <a:solidFill>
                          <a:schemeClr val="bg1"/>
                        </a:solidFill>
                      </a:endParaRPr>
                    </a:p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0799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8821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ACF636E-B644-3832-15C0-BCB3C3F49E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9496227"/>
              </p:ext>
            </p:extLst>
          </p:nvPr>
        </p:nvGraphicFramePr>
        <p:xfrm>
          <a:off x="480390" y="182953"/>
          <a:ext cx="11231220" cy="658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2975">
                  <a:extLst>
                    <a:ext uri="{9D8B030D-6E8A-4147-A177-3AD203B41FA5}">
                      <a16:colId xmlns:a16="http://schemas.microsoft.com/office/drawing/2014/main" val="749769663"/>
                    </a:ext>
                  </a:extLst>
                </a:gridCol>
                <a:gridCol w="1431235">
                  <a:extLst>
                    <a:ext uri="{9D8B030D-6E8A-4147-A177-3AD203B41FA5}">
                      <a16:colId xmlns:a16="http://schemas.microsoft.com/office/drawing/2014/main" val="1057325419"/>
                    </a:ext>
                  </a:extLst>
                </a:gridCol>
                <a:gridCol w="1620078">
                  <a:extLst>
                    <a:ext uri="{9D8B030D-6E8A-4147-A177-3AD203B41FA5}">
                      <a16:colId xmlns:a16="http://schemas.microsoft.com/office/drawing/2014/main" val="715586253"/>
                    </a:ext>
                  </a:extLst>
                </a:gridCol>
                <a:gridCol w="1669774">
                  <a:extLst>
                    <a:ext uri="{9D8B030D-6E8A-4147-A177-3AD203B41FA5}">
                      <a16:colId xmlns:a16="http://schemas.microsoft.com/office/drawing/2014/main" val="2180684136"/>
                    </a:ext>
                  </a:extLst>
                </a:gridCol>
                <a:gridCol w="4035288">
                  <a:extLst>
                    <a:ext uri="{9D8B030D-6E8A-4147-A177-3AD203B41FA5}">
                      <a16:colId xmlns:a16="http://schemas.microsoft.com/office/drawing/2014/main" val="1220133092"/>
                    </a:ext>
                  </a:extLst>
                </a:gridCol>
                <a:gridCol w="1871870">
                  <a:extLst>
                    <a:ext uri="{9D8B030D-6E8A-4147-A177-3AD203B41FA5}">
                      <a16:colId xmlns:a16="http://schemas.microsoft.com/office/drawing/2014/main" val="3149391515"/>
                    </a:ext>
                  </a:extLst>
                </a:gridCol>
              </a:tblGrid>
              <a:tr h="634798">
                <a:tc>
                  <a:txBody>
                    <a:bodyPr/>
                    <a:lstStyle/>
                    <a:p>
                      <a:r>
                        <a:rPr lang="en-US" dirty="0"/>
                        <a:t>No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Atribuisaun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Utiliza</a:t>
                      </a:r>
                      <a:r>
                        <a:rPr lang="en-US" dirty="0"/>
                        <a:t> 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Area </a:t>
                      </a:r>
                      <a:r>
                        <a:rPr lang="en-US" dirty="0" err="1"/>
                        <a:t>nia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luan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Lokalizasaun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Terreno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Obs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4066288"/>
                  </a:ext>
                </a:extLst>
              </a:tr>
              <a:tr h="1178910">
                <a:tc>
                  <a:txBody>
                    <a:bodyPr/>
                    <a:lstStyle/>
                    <a:p>
                      <a:r>
                        <a:rPr lang="en-US" dirty="0"/>
                        <a:t>31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Estae</a:t>
                      </a:r>
                      <a:r>
                        <a:rPr lang="en-US" dirty="0"/>
                        <a:t> 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Edificio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Estae</a:t>
                      </a:r>
                      <a:r>
                        <a:rPr lang="en-US" dirty="0"/>
                        <a:t> 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1083 m2 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err="1">
                          <a:solidFill>
                            <a:schemeClr val="bg1"/>
                          </a:solidFill>
                        </a:rPr>
                        <a:t>Suku</a:t>
                      </a:r>
                      <a:r>
                        <a:rPr lang="en-US" b="0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b="0" dirty="0" err="1">
                          <a:solidFill>
                            <a:schemeClr val="bg1"/>
                          </a:solidFill>
                        </a:rPr>
                        <a:t>Aisirimou</a:t>
                      </a:r>
                      <a:endParaRPr lang="en-US" b="0" dirty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b="0" dirty="0">
                          <a:solidFill>
                            <a:schemeClr val="bg1"/>
                          </a:solidFill>
                        </a:rPr>
                        <a:t>Aldeia </a:t>
                      </a:r>
                      <a:r>
                        <a:rPr lang="en-US" b="0" dirty="0" err="1">
                          <a:solidFill>
                            <a:schemeClr val="bg1"/>
                          </a:solidFill>
                        </a:rPr>
                        <a:t>Hudilaran</a:t>
                      </a:r>
                      <a:r>
                        <a:rPr lang="en-US" b="0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en-US" b="0" dirty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b="0" dirty="0">
                          <a:solidFill>
                            <a:schemeClr val="bg1"/>
                          </a:solidFill>
                        </a:rPr>
                        <a:t>Posto Adm</a:t>
                      </a:r>
                      <a:r>
                        <a:rPr lang="en-US" b="0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b="0" baseline="0" dirty="0" err="1">
                          <a:solidFill>
                            <a:schemeClr val="bg1"/>
                          </a:solidFill>
                        </a:rPr>
                        <a:t>Aileu</a:t>
                      </a:r>
                      <a:r>
                        <a:rPr lang="en-US" b="0" baseline="0" dirty="0">
                          <a:solidFill>
                            <a:schemeClr val="bg1"/>
                          </a:solidFill>
                        </a:rPr>
                        <a:t> Vila </a:t>
                      </a:r>
                    </a:p>
                    <a:p>
                      <a:r>
                        <a:rPr lang="en-US" b="0" baseline="0" dirty="0">
                          <a:solidFill>
                            <a:schemeClr val="bg1"/>
                          </a:solidFill>
                        </a:rPr>
                        <a:t>Municipio </a:t>
                      </a:r>
                      <a:r>
                        <a:rPr lang="en-US" b="0" baseline="0" dirty="0" err="1">
                          <a:solidFill>
                            <a:schemeClr val="bg1"/>
                          </a:solidFill>
                        </a:rPr>
                        <a:t>Aileu</a:t>
                      </a:r>
                      <a:endParaRPr lang="en-US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762620"/>
                  </a:ext>
                </a:extLst>
              </a:tr>
              <a:tr h="1178910">
                <a:tc>
                  <a:txBody>
                    <a:bodyPr/>
                    <a:lstStyle/>
                    <a:p>
                      <a:r>
                        <a:rPr lang="en-US" dirty="0"/>
                        <a:t>32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Obras</a:t>
                      </a:r>
                      <a:r>
                        <a:rPr lang="en-US" dirty="0"/>
                        <a:t> 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Edificio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Obras</a:t>
                      </a:r>
                      <a:r>
                        <a:rPr lang="en-US" dirty="0"/>
                        <a:t> 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1160 m2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err="1">
                          <a:solidFill>
                            <a:schemeClr val="bg1"/>
                          </a:solidFill>
                        </a:rPr>
                        <a:t>Suku</a:t>
                      </a:r>
                      <a:r>
                        <a:rPr lang="en-US" b="0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b="0" dirty="0" err="1">
                          <a:solidFill>
                            <a:schemeClr val="bg1"/>
                          </a:solidFill>
                        </a:rPr>
                        <a:t>Aisirimou</a:t>
                      </a:r>
                      <a:endParaRPr lang="en-US" b="0" dirty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b="0" dirty="0">
                          <a:solidFill>
                            <a:schemeClr val="bg1"/>
                          </a:solidFill>
                        </a:rPr>
                        <a:t>Aldeia </a:t>
                      </a:r>
                      <a:r>
                        <a:rPr lang="en-US" b="0" dirty="0" err="1">
                          <a:solidFill>
                            <a:schemeClr val="bg1"/>
                          </a:solidFill>
                        </a:rPr>
                        <a:t>Hudilaran</a:t>
                      </a:r>
                      <a:r>
                        <a:rPr lang="en-US" b="0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en-US" b="0" dirty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b="0" dirty="0">
                          <a:solidFill>
                            <a:schemeClr val="bg1"/>
                          </a:solidFill>
                        </a:rPr>
                        <a:t>Posto Adm</a:t>
                      </a:r>
                      <a:r>
                        <a:rPr lang="en-US" b="0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b="0" baseline="0" dirty="0" err="1">
                          <a:solidFill>
                            <a:schemeClr val="bg1"/>
                          </a:solidFill>
                        </a:rPr>
                        <a:t>Aileu</a:t>
                      </a:r>
                      <a:r>
                        <a:rPr lang="en-US" b="0" baseline="0" dirty="0">
                          <a:solidFill>
                            <a:schemeClr val="bg1"/>
                          </a:solidFill>
                        </a:rPr>
                        <a:t> Vila </a:t>
                      </a:r>
                    </a:p>
                    <a:p>
                      <a:r>
                        <a:rPr lang="en-US" b="0" baseline="0" dirty="0">
                          <a:solidFill>
                            <a:schemeClr val="bg1"/>
                          </a:solidFill>
                        </a:rPr>
                        <a:t>Municipio </a:t>
                      </a:r>
                      <a:r>
                        <a:rPr lang="en-US" b="0" baseline="0" dirty="0" err="1">
                          <a:solidFill>
                            <a:schemeClr val="bg1"/>
                          </a:solidFill>
                        </a:rPr>
                        <a:t>Aileu</a:t>
                      </a:r>
                      <a:endParaRPr lang="en-US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427803"/>
                  </a:ext>
                </a:extLst>
              </a:tr>
              <a:tr h="1178910">
                <a:tc>
                  <a:txBody>
                    <a:bodyPr/>
                    <a:lstStyle/>
                    <a:p>
                      <a:r>
                        <a:rPr lang="en-US" dirty="0"/>
                        <a:t>33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Centro </a:t>
                      </a:r>
                      <a:r>
                        <a:rPr lang="en-US" dirty="0" err="1"/>
                        <a:t>Saude</a:t>
                      </a:r>
                      <a:r>
                        <a:rPr lang="en-US" dirty="0"/>
                        <a:t> 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Edificio</a:t>
                      </a:r>
                      <a:r>
                        <a:rPr lang="en-US" dirty="0"/>
                        <a:t> Centro </a:t>
                      </a:r>
                      <a:r>
                        <a:rPr lang="en-US" dirty="0" err="1"/>
                        <a:t>Saude</a:t>
                      </a:r>
                      <a:r>
                        <a:rPr lang="en-US" dirty="0"/>
                        <a:t> </a:t>
                      </a:r>
                      <a:endParaRPr lang="en-ID" dirty="0"/>
                    </a:p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12.598 m2 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Suku</a:t>
                      </a:r>
                      <a:r>
                        <a:rPr lang="en-US" baseline="0" dirty="0"/>
                        <a:t> </a:t>
                      </a:r>
                      <a:r>
                        <a:rPr lang="en-US" dirty="0" err="1"/>
                        <a:t>Seloi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Malere</a:t>
                      </a:r>
                      <a:endParaRPr lang="en-US" dirty="0"/>
                    </a:p>
                    <a:p>
                      <a:r>
                        <a:rPr lang="en-US" dirty="0"/>
                        <a:t>Aldeia </a:t>
                      </a:r>
                      <a:r>
                        <a:rPr lang="en-US" dirty="0" err="1"/>
                        <a:t>Malere</a:t>
                      </a:r>
                      <a:endParaRPr lang="en-US" dirty="0"/>
                    </a:p>
                    <a:p>
                      <a:r>
                        <a:rPr lang="en-US" dirty="0"/>
                        <a:t>Posto Adm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Aileu</a:t>
                      </a:r>
                      <a:r>
                        <a:rPr lang="en-US" baseline="0" dirty="0"/>
                        <a:t> Vila </a:t>
                      </a:r>
                    </a:p>
                    <a:p>
                      <a:r>
                        <a:rPr lang="en-US" baseline="0" dirty="0"/>
                        <a:t>Municipio </a:t>
                      </a:r>
                      <a:r>
                        <a:rPr lang="en-US" baseline="0" dirty="0" err="1"/>
                        <a:t>Aileu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9579563"/>
                  </a:ext>
                </a:extLst>
              </a:tr>
              <a:tr h="1178910">
                <a:tc>
                  <a:txBody>
                    <a:bodyPr/>
                    <a:lstStyle/>
                    <a:p>
                      <a:r>
                        <a:rPr lang="en-US" dirty="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APC </a:t>
                      </a:r>
                      <a:r>
                        <a:rPr lang="en-US" dirty="0" err="1"/>
                        <a:t>Bombeiros</a:t>
                      </a:r>
                      <a:r>
                        <a:rPr lang="en-US" dirty="0"/>
                        <a:t> 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Fatin </a:t>
                      </a:r>
                      <a:r>
                        <a:rPr lang="en-US" dirty="0" err="1"/>
                        <a:t>treinamento</a:t>
                      </a:r>
                      <a:r>
                        <a:rPr lang="en-US" dirty="0"/>
                        <a:t> 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 ha ( 15.503 m2)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err="1">
                          <a:solidFill>
                            <a:schemeClr val="bg1"/>
                          </a:solidFill>
                        </a:rPr>
                        <a:t>Suku</a:t>
                      </a:r>
                      <a:r>
                        <a:rPr lang="en-US" b="0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b="0" dirty="0" err="1">
                          <a:solidFill>
                            <a:schemeClr val="bg1"/>
                          </a:solidFill>
                        </a:rPr>
                        <a:t>Aisirimou</a:t>
                      </a:r>
                      <a:endParaRPr lang="en-US" b="0" dirty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b="0" dirty="0">
                          <a:solidFill>
                            <a:schemeClr val="bg1"/>
                          </a:solidFill>
                        </a:rPr>
                        <a:t>Aldeia </a:t>
                      </a:r>
                      <a:r>
                        <a:rPr lang="en-US" b="0" dirty="0" err="1">
                          <a:solidFill>
                            <a:schemeClr val="bg1"/>
                          </a:solidFill>
                        </a:rPr>
                        <a:t>Hudilaran</a:t>
                      </a:r>
                      <a:r>
                        <a:rPr lang="en-US" b="0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en-US" b="0" dirty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b="0" dirty="0">
                          <a:solidFill>
                            <a:schemeClr val="bg1"/>
                          </a:solidFill>
                        </a:rPr>
                        <a:t>Posto Adm</a:t>
                      </a:r>
                      <a:r>
                        <a:rPr lang="en-US" b="0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b="0" baseline="0" dirty="0" err="1">
                          <a:solidFill>
                            <a:schemeClr val="bg1"/>
                          </a:solidFill>
                        </a:rPr>
                        <a:t>Aileu</a:t>
                      </a:r>
                      <a:r>
                        <a:rPr lang="en-US" b="0" baseline="0" dirty="0">
                          <a:solidFill>
                            <a:schemeClr val="bg1"/>
                          </a:solidFill>
                        </a:rPr>
                        <a:t> Vila </a:t>
                      </a:r>
                    </a:p>
                    <a:p>
                      <a:r>
                        <a:rPr lang="en-US" b="0" baseline="0" dirty="0">
                          <a:solidFill>
                            <a:schemeClr val="bg1"/>
                          </a:solidFill>
                        </a:rPr>
                        <a:t>Municipio </a:t>
                      </a:r>
                      <a:r>
                        <a:rPr lang="en-US" b="0" baseline="0" dirty="0" err="1">
                          <a:solidFill>
                            <a:schemeClr val="bg1"/>
                          </a:solidFill>
                        </a:rPr>
                        <a:t>Aileu</a:t>
                      </a:r>
                      <a:endParaRPr lang="en-US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Fatin </a:t>
                      </a:r>
                      <a:r>
                        <a:rPr lang="en-US" dirty="0" err="1"/>
                        <a:t>treinamento</a:t>
                      </a:r>
                      <a:r>
                        <a:rPr lang="en-US" dirty="0"/>
                        <a:t> </a:t>
                      </a:r>
                      <a:endParaRPr lang="en-ID" dirty="0"/>
                    </a:p>
                    <a:p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41193"/>
                  </a:ext>
                </a:extLst>
              </a:tr>
              <a:tr h="1178910">
                <a:tc>
                  <a:txBody>
                    <a:bodyPr/>
                    <a:lstStyle/>
                    <a:p>
                      <a:r>
                        <a:rPr lang="en-US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APC </a:t>
                      </a:r>
                      <a:r>
                        <a:rPr lang="en-US" dirty="0" err="1"/>
                        <a:t>Bombeiros</a:t>
                      </a:r>
                      <a:r>
                        <a:rPr lang="en-US" dirty="0"/>
                        <a:t> </a:t>
                      </a:r>
                      <a:endParaRPr lang="en-ID" dirty="0"/>
                    </a:p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Edificio</a:t>
                      </a:r>
                      <a:r>
                        <a:rPr lang="en-US" dirty="0"/>
                        <a:t> 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5000.00 m2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Suku</a:t>
                      </a:r>
                      <a:r>
                        <a:rPr lang="en-US" baseline="0" dirty="0"/>
                        <a:t> </a:t>
                      </a:r>
                      <a:r>
                        <a:rPr lang="en-US" dirty="0" err="1"/>
                        <a:t>Seloi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Malere</a:t>
                      </a:r>
                      <a:endParaRPr lang="en-US" dirty="0"/>
                    </a:p>
                    <a:p>
                      <a:r>
                        <a:rPr lang="en-US" dirty="0"/>
                        <a:t>Aldeia </a:t>
                      </a:r>
                      <a:r>
                        <a:rPr lang="en-US" dirty="0" err="1"/>
                        <a:t>Malere</a:t>
                      </a:r>
                      <a:endParaRPr lang="en-US" dirty="0"/>
                    </a:p>
                    <a:p>
                      <a:r>
                        <a:rPr lang="en-US" dirty="0"/>
                        <a:t>Posto Adm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Aileu</a:t>
                      </a:r>
                      <a:r>
                        <a:rPr lang="en-US" baseline="0" dirty="0"/>
                        <a:t> Vila </a:t>
                      </a:r>
                    </a:p>
                    <a:p>
                      <a:r>
                        <a:rPr lang="en-US" baseline="0" dirty="0"/>
                        <a:t>Municipio </a:t>
                      </a:r>
                      <a:r>
                        <a:rPr lang="en-US" baseline="0" dirty="0" err="1"/>
                        <a:t>Aileu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Atribuisaun</a:t>
                      </a:r>
                      <a:r>
                        <a:rPr lang="en-US" dirty="0"/>
                        <a:t> 2025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1264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0338448"/>
      </p:ext>
    </p:extLst>
  </p:cSld>
  <p:clrMapOvr>
    <a:masterClrMapping/>
  </p:clrMapOvr>
  <p:transition spd="slow">
    <p:comb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01811" y="299724"/>
            <a:ext cx="8535990" cy="1209761"/>
          </a:xfrm>
        </p:spPr>
        <p:txBody>
          <a:bodyPr>
            <a:noAutofit/>
          </a:bodyPr>
          <a:lstStyle/>
          <a:p>
            <a:pPr algn="ctr"/>
            <a:r>
              <a:rPr lang="en-US" sz="3200" dirty="0" err="1">
                <a:solidFill>
                  <a:schemeClr val="tx1"/>
                </a:solidFill>
              </a:rPr>
              <a:t>Atribuisaun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Posto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Administrativo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Laulara</a:t>
            </a:r>
            <a:endParaRPr lang="en-US" sz="3200" dirty="0">
              <a:solidFill>
                <a:schemeClr val="tx1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1744376"/>
              </p:ext>
            </p:extLst>
          </p:nvPr>
        </p:nvGraphicFramePr>
        <p:xfrm>
          <a:off x="852649" y="1051560"/>
          <a:ext cx="10856688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78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46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62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302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282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0944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9585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Atribuisaun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Utiliza</a:t>
                      </a:r>
                      <a:r>
                        <a:rPr lang="en-US" dirty="0"/>
                        <a:t> 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Area </a:t>
                      </a:r>
                      <a:r>
                        <a:rPr lang="en-US" dirty="0" err="1"/>
                        <a:t>nia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luan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Lokalizasaun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Terreno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Obs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6195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Posto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Administrtivo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Laulara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Posto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Administrtivo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Laulara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1.840</a:t>
                      </a:r>
                      <a:r>
                        <a:rPr lang="en-US" baseline="0" dirty="0"/>
                        <a:t> m2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Suku</a:t>
                      </a:r>
                      <a:r>
                        <a:rPr lang="en-US" baseline="0" dirty="0"/>
                        <a:t> </a:t>
                      </a:r>
                      <a:r>
                        <a:rPr lang="en-US" dirty="0" err="1"/>
                        <a:t>Cotolau</a:t>
                      </a:r>
                      <a:endParaRPr lang="en-US" dirty="0"/>
                    </a:p>
                    <a:p>
                      <a:r>
                        <a:rPr lang="en-US" dirty="0" err="1"/>
                        <a:t>Aldeia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Cotolau</a:t>
                      </a:r>
                      <a:endParaRPr lang="en-US" dirty="0"/>
                    </a:p>
                    <a:p>
                      <a:r>
                        <a:rPr lang="en-US" dirty="0" err="1"/>
                        <a:t>Posto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Adm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Laulara</a:t>
                      </a:r>
                      <a:endParaRPr lang="en-US" baseline="0" dirty="0"/>
                    </a:p>
                    <a:p>
                      <a:r>
                        <a:rPr lang="en-US" baseline="0" dirty="0" err="1"/>
                        <a:t>Municipio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Aileu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Atribui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ona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6195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37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Residencia</a:t>
                      </a:r>
                      <a:r>
                        <a:rPr lang="en-US" baseline="0" dirty="0"/>
                        <a:t>  </a:t>
                      </a:r>
                      <a:r>
                        <a:rPr lang="en-US" dirty="0" err="1"/>
                        <a:t>Posto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Administrtivo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Laulara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432 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Suku</a:t>
                      </a:r>
                      <a:r>
                        <a:rPr lang="en-US" baseline="0" dirty="0"/>
                        <a:t> </a:t>
                      </a:r>
                      <a:r>
                        <a:rPr lang="en-US" dirty="0" err="1"/>
                        <a:t>Cotolau</a:t>
                      </a:r>
                      <a:endParaRPr lang="en-US" dirty="0"/>
                    </a:p>
                    <a:p>
                      <a:r>
                        <a:rPr lang="en-US" dirty="0" err="1"/>
                        <a:t>Aldeia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Cotolau</a:t>
                      </a:r>
                      <a:endParaRPr lang="en-US" dirty="0"/>
                    </a:p>
                    <a:p>
                      <a:r>
                        <a:rPr lang="en-US" dirty="0" err="1"/>
                        <a:t>Posto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Adm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Laulara</a:t>
                      </a:r>
                      <a:endParaRPr lang="en-US" baseline="0" dirty="0"/>
                    </a:p>
                    <a:p>
                      <a:r>
                        <a:rPr lang="en-US" baseline="0" dirty="0" err="1"/>
                        <a:t>Municipio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Aileu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Atribui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ona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6592">
                <a:tc>
                  <a:txBody>
                    <a:bodyPr/>
                    <a:lstStyle/>
                    <a:p>
                      <a:r>
                        <a:rPr lang="en-US" dirty="0"/>
                        <a:t>   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Rai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Hari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Sentro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Saude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iha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Posto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Administrativo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Laulara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Sei </a:t>
                      </a:r>
                      <a:r>
                        <a:rPr lang="en-US" dirty="0" err="1"/>
                        <a:t>prosesu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hela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8717696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6540743"/>
              </p:ext>
            </p:extLst>
          </p:nvPr>
        </p:nvGraphicFramePr>
        <p:xfrm>
          <a:off x="932071" y="737568"/>
          <a:ext cx="10854645" cy="4218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73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387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07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30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4855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091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6897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No</a:t>
                      </a:r>
                      <a:endParaRPr lang="en-ID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Atribuisaun</a:t>
                      </a:r>
                      <a:endParaRPr lang="en-ID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Utiliza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ID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Area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nia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luan</a:t>
                      </a:r>
                      <a:endParaRPr lang="en-ID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Lokalizasaun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Terreno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Obs</a:t>
                      </a:r>
                      <a:endParaRPr lang="en-ID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423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Posto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Administrtivo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Remexio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Posto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Administrtivo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Remexio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1.150 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Suku</a:t>
                      </a:r>
                      <a:r>
                        <a:rPr lang="en-US" baseline="0" dirty="0"/>
                        <a:t>  </a:t>
                      </a:r>
                      <a:r>
                        <a:rPr lang="en-US" baseline="0" dirty="0" err="1"/>
                        <a:t>Acumau</a:t>
                      </a:r>
                      <a:endParaRPr lang="en-US" baseline="0" dirty="0"/>
                    </a:p>
                    <a:p>
                      <a:r>
                        <a:rPr lang="en-US" dirty="0" err="1"/>
                        <a:t>Aldeia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Aimerahun</a:t>
                      </a:r>
                      <a:r>
                        <a:rPr lang="en-US" dirty="0"/>
                        <a:t> </a:t>
                      </a:r>
                    </a:p>
                    <a:p>
                      <a:r>
                        <a:rPr lang="en-US" dirty="0" err="1"/>
                        <a:t>Posto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Adm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Remexio</a:t>
                      </a:r>
                      <a:endParaRPr lang="en-US" baseline="0" dirty="0"/>
                    </a:p>
                    <a:p>
                      <a:r>
                        <a:rPr lang="en-US" baseline="0" dirty="0" err="1"/>
                        <a:t>Municipio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Aileu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Atribui ona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423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Residencia</a:t>
                      </a:r>
                      <a:r>
                        <a:rPr lang="en-US" baseline="0" dirty="0"/>
                        <a:t>  </a:t>
                      </a:r>
                      <a:r>
                        <a:rPr lang="en-US" dirty="0" err="1"/>
                        <a:t>Posto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Administrtivo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Remexio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864 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Suku</a:t>
                      </a:r>
                      <a:r>
                        <a:rPr lang="en-US" baseline="0" dirty="0"/>
                        <a:t>  </a:t>
                      </a:r>
                      <a:r>
                        <a:rPr lang="en-US" baseline="0" dirty="0" err="1"/>
                        <a:t>Acumau</a:t>
                      </a:r>
                      <a:endParaRPr lang="en-US" baseline="0" dirty="0"/>
                    </a:p>
                    <a:p>
                      <a:r>
                        <a:rPr lang="en-US" dirty="0" err="1"/>
                        <a:t>Aldeia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Aimerahun</a:t>
                      </a:r>
                      <a:r>
                        <a:rPr lang="en-US" dirty="0"/>
                        <a:t> </a:t>
                      </a:r>
                    </a:p>
                    <a:p>
                      <a:r>
                        <a:rPr lang="en-US" dirty="0" err="1"/>
                        <a:t>Posto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Adm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Remexio</a:t>
                      </a:r>
                      <a:endParaRPr lang="en-US" baseline="0" dirty="0"/>
                    </a:p>
                    <a:p>
                      <a:r>
                        <a:rPr lang="en-US" baseline="0" dirty="0" err="1"/>
                        <a:t>Municipio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Aileu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Atribui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ona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0060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Jardim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Botaniku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Jardim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Botaniku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…………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Suku</a:t>
                      </a:r>
                      <a:r>
                        <a:rPr lang="en-US" baseline="0" dirty="0"/>
                        <a:t>  </a:t>
                      </a:r>
                      <a:r>
                        <a:rPr lang="en-US" baseline="0" dirty="0" err="1"/>
                        <a:t>Acumau</a:t>
                      </a:r>
                      <a:endParaRPr lang="en-US" baseline="0" dirty="0"/>
                    </a:p>
                    <a:p>
                      <a:r>
                        <a:rPr lang="en-US" dirty="0" err="1"/>
                        <a:t>Aldeia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Aimerahun</a:t>
                      </a:r>
                      <a:r>
                        <a:rPr lang="en-US" dirty="0"/>
                        <a:t> </a:t>
                      </a:r>
                    </a:p>
                    <a:p>
                      <a:r>
                        <a:rPr lang="en-US" dirty="0" err="1"/>
                        <a:t>Posto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Adm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Remexio</a:t>
                      </a:r>
                      <a:endParaRPr lang="en-US" baseline="0" dirty="0"/>
                    </a:p>
                    <a:p>
                      <a:r>
                        <a:rPr lang="en-US" baseline="0" dirty="0" err="1"/>
                        <a:t>Municipio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Aileu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Atribui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ona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586903" y="152792"/>
            <a:ext cx="83215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dirty="0" err="1"/>
              <a:t>Atribuisaun</a:t>
            </a:r>
            <a:r>
              <a:rPr lang="en-US" sz="3200" dirty="0"/>
              <a:t> </a:t>
            </a:r>
            <a:r>
              <a:rPr lang="en-US" sz="3200" dirty="0" err="1"/>
              <a:t>Posto</a:t>
            </a:r>
            <a:r>
              <a:rPr lang="en-US" sz="3200" dirty="0"/>
              <a:t> </a:t>
            </a:r>
            <a:r>
              <a:rPr lang="en-US" sz="3200" dirty="0" err="1"/>
              <a:t>Administrativo</a:t>
            </a:r>
            <a:r>
              <a:rPr lang="en-US" sz="3200" dirty="0"/>
              <a:t> </a:t>
            </a:r>
            <a:r>
              <a:rPr lang="en-US" sz="3200" dirty="0" err="1"/>
              <a:t>Remexio</a:t>
            </a:r>
            <a:endParaRPr lang="en-US" sz="3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966A72-944E-6667-9D31-3E2B5C05B8B8}"/>
              </a:ext>
            </a:extLst>
          </p:cNvPr>
          <p:cNvSpPr txBox="1"/>
          <p:nvPr/>
        </p:nvSpPr>
        <p:spPr>
          <a:xfrm>
            <a:off x="3053166" y="3248208"/>
            <a:ext cx="6106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Fatin </a:t>
            </a:r>
            <a:r>
              <a:rPr lang="en-US" dirty="0" err="1"/>
              <a:t>treinamento</a:t>
            </a:r>
            <a:r>
              <a:rPr lang="en-US" dirty="0"/>
              <a:t> 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176813314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2D76E57-F65B-1D78-FBF2-CFFC394A58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7061467"/>
              </p:ext>
            </p:extLst>
          </p:nvPr>
        </p:nvGraphicFramePr>
        <p:xfrm>
          <a:off x="351692" y="297635"/>
          <a:ext cx="11485266" cy="55269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756">
                  <a:extLst>
                    <a:ext uri="{9D8B030D-6E8A-4147-A177-3AD203B41FA5}">
                      <a16:colId xmlns:a16="http://schemas.microsoft.com/office/drawing/2014/main" val="772117163"/>
                    </a:ext>
                  </a:extLst>
                </a:gridCol>
                <a:gridCol w="2670386">
                  <a:extLst>
                    <a:ext uri="{9D8B030D-6E8A-4147-A177-3AD203B41FA5}">
                      <a16:colId xmlns:a16="http://schemas.microsoft.com/office/drawing/2014/main" val="1924739275"/>
                    </a:ext>
                  </a:extLst>
                </a:gridCol>
                <a:gridCol w="1413115">
                  <a:extLst>
                    <a:ext uri="{9D8B030D-6E8A-4147-A177-3AD203B41FA5}">
                      <a16:colId xmlns:a16="http://schemas.microsoft.com/office/drawing/2014/main" val="3387195957"/>
                    </a:ext>
                  </a:extLst>
                </a:gridCol>
                <a:gridCol w="1304718">
                  <a:extLst>
                    <a:ext uri="{9D8B030D-6E8A-4147-A177-3AD203B41FA5}">
                      <a16:colId xmlns:a16="http://schemas.microsoft.com/office/drawing/2014/main" val="665633729"/>
                    </a:ext>
                  </a:extLst>
                </a:gridCol>
                <a:gridCol w="2951449">
                  <a:extLst>
                    <a:ext uri="{9D8B030D-6E8A-4147-A177-3AD203B41FA5}">
                      <a16:colId xmlns:a16="http://schemas.microsoft.com/office/drawing/2014/main" val="1045847769"/>
                    </a:ext>
                  </a:extLst>
                </a:gridCol>
                <a:gridCol w="2572842">
                  <a:extLst>
                    <a:ext uri="{9D8B030D-6E8A-4147-A177-3AD203B41FA5}">
                      <a16:colId xmlns:a16="http://schemas.microsoft.com/office/drawing/2014/main" val="783534807"/>
                    </a:ext>
                  </a:extLst>
                </a:gridCol>
              </a:tblGrid>
              <a:tr h="647762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No</a:t>
                      </a:r>
                      <a:endParaRPr lang="en-ID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Atribuisaun</a:t>
                      </a:r>
                      <a:endParaRPr lang="en-ID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Utiliza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ID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Area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nia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luan</a:t>
                      </a:r>
                      <a:endParaRPr lang="en-ID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Lokalizasaun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Terreno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Obs</a:t>
                      </a:r>
                      <a:endParaRPr lang="en-ID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2659936"/>
                  </a:ext>
                </a:extLst>
              </a:tr>
              <a:tr h="125536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Tore </a:t>
                      </a:r>
                      <a:r>
                        <a:rPr lang="en-US" dirty="0" err="1"/>
                        <a:t>ba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komponente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terreste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oferece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husi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comunidade</a:t>
                      </a:r>
                      <a:r>
                        <a:rPr lang="en-US" dirty="0"/>
                        <a:t> Sr. </a:t>
                      </a:r>
                      <a:r>
                        <a:rPr lang="en-US" dirty="0" err="1"/>
                        <a:t>Adao</a:t>
                      </a:r>
                      <a:r>
                        <a:rPr lang="en-US" dirty="0"/>
                        <a:t> Fernandes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Tore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 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Suku</a:t>
                      </a:r>
                      <a:r>
                        <a:rPr lang="en-US" baseline="0" dirty="0"/>
                        <a:t>  </a:t>
                      </a:r>
                      <a:r>
                        <a:rPr lang="en-US" baseline="0" dirty="0" err="1"/>
                        <a:t>Acumau</a:t>
                      </a:r>
                      <a:endParaRPr lang="en-US" baseline="0" dirty="0"/>
                    </a:p>
                    <a:p>
                      <a:r>
                        <a:rPr lang="en-US" dirty="0" err="1"/>
                        <a:t>Aldeia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Suku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liurai</a:t>
                      </a:r>
                      <a:r>
                        <a:rPr lang="en-US" dirty="0"/>
                        <a:t> </a:t>
                      </a:r>
                    </a:p>
                    <a:p>
                      <a:r>
                        <a:rPr lang="en-US" dirty="0" err="1"/>
                        <a:t>Posto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Adm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Remexio</a:t>
                      </a:r>
                      <a:endParaRPr lang="en-US" baseline="0" dirty="0"/>
                    </a:p>
                    <a:p>
                      <a:r>
                        <a:rPr lang="en-US" baseline="0" dirty="0" err="1"/>
                        <a:t>Municipio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Aileu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Rai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Privado</a:t>
                      </a:r>
                      <a:r>
                        <a:rPr lang="en-US" dirty="0"/>
                        <a:t> 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 err="1"/>
                        <a:t>Atribuisaun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Proseso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508513"/>
                  </a:ext>
                </a:extLst>
              </a:tr>
              <a:tr h="106163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EDTL </a:t>
                      </a:r>
                      <a:r>
                        <a:rPr lang="en-US" dirty="0" err="1"/>
                        <a:t>Remexio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terreno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960 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err="1"/>
                        <a:t>Acumau</a:t>
                      </a:r>
                      <a:endParaRPr lang="en-US" baseline="0" dirty="0"/>
                    </a:p>
                    <a:p>
                      <a:r>
                        <a:rPr lang="en-US" dirty="0" err="1"/>
                        <a:t>Aldeia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Suku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liurai</a:t>
                      </a:r>
                      <a:r>
                        <a:rPr lang="en-US" dirty="0"/>
                        <a:t> </a:t>
                      </a:r>
                    </a:p>
                    <a:p>
                      <a:r>
                        <a:rPr lang="en-US" dirty="0" err="1"/>
                        <a:t>Posto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Adm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Remexio</a:t>
                      </a:r>
                      <a:endParaRPr lang="en-US" baseline="0" dirty="0"/>
                    </a:p>
                    <a:p>
                      <a:r>
                        <a:rPr lang="en-US" baseline="0" dirty="0" err="1"/>
                        <a:t>Municipio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Aileu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Agoradaudaun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proseso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hodi</a:t>
                      </a:r>
                      <a:r>
                        <a:rPr lang="en-US" dirty="0"/>
                        <a:t> halo </a:t>
                      </a:r>
                      <a:r>
                        <a:rPr lang="en-US" dirty="0" err="1"/>
                        <a:t>konstrusaun</a:t>
                      </a:r>
                      <a:r>
                        <a:rPr lang="en-US" dirty="0"/>
                        <a:t> Centro </a:t>
                      </a:r>
                      <a:r>
                        <a:rPr lang="en-US" dirty="0" err="1"/>
                        <a:t>Saude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2546034"/>
                  </a:ext>
                </a:extLst>
              </a:tr>
              <a:tr h="124639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Posto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Administrtivo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Lequidoe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Posto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Administrtivo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Lequidoe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1118 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Suku</a:t>
                      </a:r>
                      <a:r>
                        <a:rPr lang="en-US" baseline="0" dirty="0"/>
                        <a:t>  </a:t>
                      </a:r>
                      <a:r>
                        <a:rPr lang="en-US" baseline="0" dirty="0" err="1"/>
                        <a:t>Fahisoi</a:t>
                      </a:r>
                      <a:endParaRPr lang="en-US" baseline="0" dirty="0"/>
                    </a:p>
                    <a:p>
                      <a:r>
                        <a:rPr lang="en-US" dirty="0" err="1"/>
                        <a:t>Aldeia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Tatiliame</a:t>
                      </a:r>
                      <a:endParaRPr lang="en-US" dirty="0"/>
                    </a:p>
                    <a:p>
                      <a:r>
                        <a:rPr lang="en-US" dirty="0" err="1"/>
                        <a:t>Posto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Adm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Lequidoe</a:t>
                      </a:r>
                      <a:endParaRPr lang="en-US" baseline="0" dirty="0"/>
                    </a:p>
                    <a:p>
                      <a:r>
                        <a:rPr lang="en-US" baseline="0" dirty="0" err="1"/>
                        <a:t>Municipio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Aileu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Posto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tua</a:t>
                      </a:r>
                      <a:r>
                        <a:rPr lang="en-US" dirty="0"/>
                        <a:t> </a:t>
                      </a:r>
                    </a:p>
                    <a:p>
                      <a:r>
                        <a:rPr lang="en-US" dirty="0" err="1"/>
                        <a:t>Postu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foun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seidauk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5578110"/>
                  </a:ext>
                </a:extLst>
              </a:tr>
              <a:tr h="99483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Residencia</a:t>
                      </a:r>
                      <a:r>
                        <a:rPr lang="en-US" baseline="0" dirty="0"/>
                        <a:t>  </a:t>
                      </a:r>
                      <a:r>
                        <a:rPr lang="en-US" dirty="0" err="1"/>
                        <a:t>Posto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Administrtivo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Lequidoe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605 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Suku</a:t>
                      </a:r>
                      <a:r>
                        <a:rPr lang="en-US" baseline="0" dirty="0"/>
                        <a:t>  </a:t>
                      </a:r>
                      <a:r>
                        <a:rPr lang="en-US" baseline="0" dirty="0" err="1"/>
                        <a:t>Fahisoi</a:t>
                      </a:r>
                      <a:endParaRPr lang="en-US" baseline="0" dirty="0"/>
                    </a:p>
                    <a:p>
                      <a:r>
                        <a:rPr lang="en-US" dirty="0" err="1"/>
                        <a:t>Aldeia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Tatiliame</a:t>
                      </a:r>
                      <a:endParaRPr lang="en-US" dirty="0"/>
                    </a:p>
                    <a:p>
                      <a:r>
                        <a:rPr lang="en-US" dirty="0" err="1"/>
                        <a:t>Posto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Adm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Lequidoe</a:t>
                      </a:r>
                      <a:endParaRPr lang="en-US" baseline="0" dirty="0"/>
                    </a:p>
                    <a:p>
                      <a:r>
                        <a:rPr lang="en-US" baseline="0" dirty="0" err="1"/>
                        <a:t>Municipio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Aileu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304199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850DFB9-59E5-891A-2A3A-8D96D630E4C6}"/>
              </a:ext>
            </a:extLst>
          </p:cNvPr>
          <p:cNvSpPr txBox="1"/>
          <p:nvPr/>
        </p:nvSpPr>
        <p:spPr>
          <a:xfrm>
            <a:off x="1890793" y="5842337"/>
            <a:ext cx="95624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Observasaun</a:t>
            </a:r>
            <a:r>
              <a:rPr lang="en-US" sz="2000" dirty="0"/>
              <a:t> </a:t>
            </a:r>
            <a:r>
              <a:rPr lang="en-US" sz="2000" dirty="0" err="1"/>
              <a:t>Geral</a:t>
            </a:r>
            <a:r>
              <a:rPr lang="en-US" sz="2000" dirty="0"/>
              <a:t> : </a:t>
            </a:r>
            <a:r>
              <a:rPr lang="en-US" sz="2000" dirty="0" err="1"/>
              <a:t>dadus</a:t>
            </a:r>
            <a:r>
              <a:rPr lang="en-US" sz="2000" dirty="0"/>
              <a:t> </a:t>
            </a:r>
            <a:r>
              <a:rPr lang="en-US" sz="2000" dirty="0" err="1"/>
              <a:t>refere</a:t>
            </a:r>
            <a:r>
              <a:rPr lang="en-US" sz="2000" dirty="0"/>
              <a:t> </a:t>
            </a:r>
            <a:r>
              <a:rPr lang="en-US" sz="2000" dirty="0" err="1"/>
              <a:t>ne;e</a:t>
            </a:r>
            <a:r>
              <a:rPr lang="en-US" sz="2000" dirty="0"/>
              <a:t> </a:t>
            </a:r>
            <a:r>
              <a:rPr lang="en-US" sz="2000" dirty="0" err="1"/>
              <a:t>prosesu</a:t>
            </a:r>
            <a:r>
              <a:rPr lang="en-US" sz="2000" dirty="0"/>
              <a:t> </a:t>
            </a:r>
            <a:r>
              <a:rPr lang="en-US" sz="2000" dirty="0" err="1"/>
              <a:t>Servicu</a:t>
            </a:r>
            <a:r>
              <a:rPr lang="en-US" sz="2000" dirty="0"/>
              <a:t> Terras </a:t>
            </a:r>
            <a:r>
              <a:rPr lang="en-US" sz="2000" dirty="0" err="1"/>
              <a:t>Propriedades</a:t>
            </a:r>
            <a:r>
              <a:rPr lang="en-US" sz="2000" dirty="0"/>
              <a:t> e </a:t>
            </a:r>
            <a:r>
              <a:rPr lang="en-US" sz="2000" dirty="0" err="1"/>
              <a:t>Servisu</a:t>
            </a:r>
            <a:r>
              <a:rPr lang="en-US" sz="2000" dirty="0"/>
              <a:t> </a:t>
            </a:r>
            <a:r>
              <a:rPr lang="en-US" sz="2000" dirty="0" err="1"/>
              <a:t>Cadastrais</a:t>
            </a:r>
            <a:r>
              <a:rPr lang="en-US" sz="2000" dirty="0"/>
              <a:t> Municipio </a:t>
            </a:r>
            <a:r>
              <a:rPr lang="en-US" sz="2000" dirty="0" err="1"/>
              <a:t>Aileu</a:t>
            </a:r>
            <a:r>
              <a:rPr lang="en-US" sz="2000" dirty="0"/>
              <a:t> </a:t>
            </a:r>
            <a:r>
              <a:rPr lang="en-US" sz="2000" dirty="0" err="1"/>
              <a:t>laos</a:t>
            </a:r>
            <a:r>
              <a:rPr lang="en-US" sz="2000" dirty="0"/>
              <a:t> </a:t>
            </a:r>
            <a:r>
              <a:rPr lang="en-US" sz="2000" dirty="0" err="1"/>
              <a:t>Servisu</a:t>
            </a:r>
            <a:r>
              <a:rPr lang="en-US" sz="2000" dirty="0"/>
              <a:t> RNSC </a:t>
            </a:r>
            <a:r>
              <a:rPr lang="en-US" sz="2000" dirty="0" err="1"/>
              <a:t>Munisipal</a:t>
            </a:r>
            <a:r>
              <a:rPr lang="en-US" sz="2000" dirty="0"/>
              <a:t> </a:t>
            </a:r>
            <a:endParaRPr lang="en-ID" sz="2000" dirty="0"/>
          </a:p>
        </p:txBody>
      </p:sp>
    </p:spTree>
    <p:extLst>
      <p:ext uri="{BB962C8B-B14F-4D97-AF65-F5344CB8AC3E}">
        <p14:creationId xmlns:p14="http://schemas.microsoft.com/office/powerpoint/2010/main" val="277601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3345</TotalTime>
  <Words>1716</Words>
  <Application>Microsoft Office PowerPoint</Application>
  <PresentationFormat>Widescreen</PresentationFormat>
  <Paragraphs>571</Paragraphs>
  <Slides>18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Arial Black</vt:lpstr>
      <vt:lpstr>Calibri</vt:lpstr>
      <vt:lpstr>Century Gothic</vt:lpstr>
      <vt:lpstr>Wingdings</vt:lpstr>
      <vt:lpstr>Wingdings 3</vt:lpstr>
      <vt:lpstr>Slice</vt:lpstr>
      <vt:lpstr>PowerPoint Presentation</vt:lpstr>
      <vt:lpstr>PowerPoint Presentation</vt:lpstr>
      <vt:lpstr> Total Dadus Uma No Rai Estado Iha Postu Adm, Aileu Vila Inklui Suku 13. </vt:lpstr>
      <vt:lpstr>PowerPoint Presentation</vt:lpstr>
      <vt:lpstr>PowerPoint Presentation</vt:lpstr>
      <vt:lpstr>PowerPoint Presentation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 ASUS</dc:creator>
  <cp:lastModifiedBy>HP-01</cp:lastModifiedBy>
  <cp:revision>225</cp:revision>
  <cp:lastPrinted>2026-02-05T02:19:39Z</cp:lastPrinted>
  <dcterms:created xsi:type="dcterms:W3CDTF">2025-01-28T08:19:09Z</dcterms:created>
  <dcterms:modified xsi:type="dcterms:W3CDTF">2026-02-24T01:24:08Z</dcterms:modified>
</cp:coreProperties>
</file>